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7" r:id="rId2"/>
    <p:sldId id="259" r:id="rId3"/>
    <p:sldId id="325" r:id="rId4"/>
    <p:sldId id="261" r:id="rId5"/>
    <p:sldId id="260" r:id="rId6"/>
    <p:sldId id="263" r:id="rId7"/>
    <p:sldId id="265" r:id="rId8"/>
    <p:sldId id="264" r:id="rId9"/>
    <p:sldId id="266" r:id="rId10"/>
    <p:sldId id="267" r:id="rId11"/>
    <p:sldId id="272" r:id="rId12"/>
    <p:sldId id="273" r:id="rId13"/>
    <p:sldId id="274" r:id="rId14"/>
    <p:sldId id="275" r:id="rId15"/>
    <p:sldId id="276" r:id="rId16"/>
    <p:sldId id="277" r:id="rId17"/>
    <p:sldId id="326" r:id="rId18"/>
    <p:sldId id="278" r:id="rId19"/>
    <p:sldId id="279" r:id="rId20"/>
    <p:sldId id="282" r:id="rId21"/>
    <p:sldId id="283" r:id="rId22"/>
    <p:sldId id="284" r:id="rId23"/>
    <p:sldId id="286" r:id="rId24"/>
    <p:sldId id="287" r:id="rId25"/>
    <p:sldId id="288" r:id="rId26"/>
    <p:sldId id="327" r:id="rId27"/>
    <p:sldId id="289" r:id="rId28"/>
    <p:sldId id="290" r:id="rId29"/>
    <p:sldId id="291" r:id="rId30"/>
    <p:sldId id="292" r:id="rId31"/>
    <p:sldId id="330" r:id="rId32"/>
    <p:sldId id="331" r:id="rId33"/>
    <p:sldId id="332" r:id="rId34"/>
    <p:sldId id="333" r:id="rId35"/>
    <p:sldId id="334" r:id="rId36"/>
    <p:sldId id="335" r:id="rId37"/>
    <p:sldId id="336" r:id="rId38"/>
    <p:sldId id="337" r:id="rId39"/>
    <p:sldId id="339" r:id="rId40"/>
    <p:sldId id="340" r:id="rId41"/>
    <p:sldId id="293" r:id="rId42"/>
    <p:sldId id="294" r:id="rId43"/>
    <p:sldId id="295" r:id="rId44"/>
    <p:sldId id="296" r:id="rId45"/>
    <p:sldId id="297" r:id="rId46"/>
    <p:sldId id="298" r:id="rId47"/>
    <p:sldId id="299" r:id="rId48"/>
    <p:sldId id="301" r:id="rId49"/>
    <p:sldId id="302" r:id="rId50"/>
    <p:sldId id="303" r:id="rId51"/>
    <p:sldId id="304" r:id="rId52"/>
    <p:sldId id="328" r:id="rId53"/>
    <p:sldId id="329"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2" r:id="rId71"/>
    <p:sldId id="321" r:id="rId72"/>
    <p:sldId id="323" r:id="rId73"/>
    <p:sldId id="25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A767E9-901C-6C48-B8D7-A765470CDDC0}" v="27" dt="2025-09-15T15:24:05.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9524"/>
  </p:normalViewPr>
  <p:slideViewPr>
    <p:cSldViewPr snapToGrid="0">
      <p:cViewPr varScale="1">
        <p:scale>
          <a:sx n="114" d="100"/>
          <a:sy n="114" d="100"/>
        </p:scale>
        <p:origin x="10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ny Ryan" userId="874082db-ab86-4e97-8577-862339cb002f" providerId="ADAL" clId="{18A767E9-901C-6C48-B8D7-A765470CDDC0}"/>
    <pc:docChg chg="undo custSel addSld delSld modSld">
      <pc:chgData name="Johnny Ryan" userId="874082db-ab86-4e97-8577-862339cb002f" providerId="ADAL" clId="{18A767E9-901C-6C48-B8D7-A765470CDDC0}" dt="2025-09-15T15:25:26.435" v="196" actId="2696"/>
      <pc:docMkLst>
        <pc:docMk/>
      </pc:docMkLst>
      <pc:sldChg chg="addSp delSp modSp mod">
        <pc:chgData name="Johnny Ryan" userId="874082db-ab86-4e97-8577-862339cb002f" providerId="ADAL" clId="{18A767E9-901C-6C48-B8D7-A765470CDDC0}" dt="2025-09-15T15:05:07.963" v="2"/>
        <pc:sldMkLst>
          <pc:docMk/>
          <pc:sldMk cId="0" sldId="257"/>
        </pc:sldMkLst>
        <pc:spChg chg="add mod">
          <ac:chgData name="Johnny Ryan" userId="874082db-ab86-4e97-8577-862339cb002f" providerId="ADAL" clId="{18A767E9-901C-6C48-B8D7-A765470CDDC0}" dt="2025-09-15T15:05:07.963" v="2"/>
          <ac:spMkLst>
            <pc:docMk/>
            <pc:sldMk cId="0" sldId="257"/>
            <ac:spMk id="2" creationId="{531F103E-4E3E-7390-F39B-1125111183A9}"/>
          </ac:spMkLst>
        </pc:spChg>
        <pc:spChg chg="del">
          <ac:chgData name="Johnny Ryan" userId="874082db-ab86-4e97-8577-862339cb002f" providerId="ADAL" clId="{18A767E9-901C-6C48-B8D7-A765470CDDC0}" dt="2025-09-15T15:05:07.861" v="1" actId="478"/>
          <ac:spMkLst>
            <pc:docMk/>
            <pc:sldMk cId="0" sldId="257"/>
            <ac:spMk id="4" creationId="{1D093853-130D-610A-118C-9CD4A263465F}"/>
          </ac:spMkLst>
        </pc:spChg>
        <pc:spChg chg="mod">
          <ac:chgData name="Johnny Ryan" userId="874082db-ab86-4e97-8577-862339cb002f" providerId="ADAL" clId="{18A767E9-901C-6C48-B8D7-A765470CDDC0}" dt="2025-09-15T15:05:00.530" v="0"/>
          <ac:spMkLst>
            <pc:docMk/>
            <pc:sldMk cId="0" sldId="257"/>
            <ac:spMk id="54" creationId="{00000000-0000-0000-0000-000000000000}"/>
          </ac:spMkLst>
        </pc:spChg>
      </pc:sldChg>
      <pc:sldChg chg="addSp delSp modSp mod">
        <pc:chgData name="Johnny Ryan" userId="874082db-ab86-4e97-8577-862339cb002f" providerId="ADAL" clId="{18A767E9-901C-6C48-B8D7-A765470CDDC0}" dt="2025-09-15T15:06:11.087" v="60" actId="1076"/>
        <pc:sldMkLst>
          <pc:docMk/>
          <pc:sldMk cId="0" sldId="258"/>
        </pc:sldMkLst>
        <pc:spChg chg="del">
          <ac:chgData name="Johnny Ryan" userId="874082db-ab86-4e97-8577-862339cb002f" providerId="ADAL" clId="{18A767E9-901C-6C48-B8D7-A765470CDDC0}" dt="2025-09-15T15:05:13.605" v="3" actId="478"/>
          <ac:spMkLst>
            <pc:docMk/>
            <pc:sldMk cId="0" sldId="258"/>
            <ac:spMk id="2" creationId="{6F0E8737-09DA-5E6C-BAA0-722A73BACA32}"/>
          </ac:spMkLst>
        </pc:spChg>
        <pc:spChg chg="add mod">
          <ac:chgData name="Johnny Ryan" userId="874082db-ab86-4e97-8577-862339cb002f" providerId="ADAL" clId="{18A767E9-901C-6C48-B8D7-A765470CDDC0}" dt="2025-09-15T15:05:13.705" v="4"/>
          <ac:spMkLst>
            <pc:docMk/>
            <pc:sldMk cId="0" sldId="258"/>
            <ac:spMk id="3" creationId="{714B0622-7667-6014-7461-E2DD70321733}"/>
          </ac:spMkLst>
        </pc:spChg>
        <pc:spChg chg="mod">
          <ac:chgData name="Johnny Ryan" userId="874082db-ab86-4e97-8577-862339cb002f" providerId="ADAL" clId="{18A767E9-901C-6C48-B8D7-A765470CDDC0}" dt="2025-09-15T15:05:30.048" v="50" actId="20577"/>
          <ac:spMkLst>
            <pc:docMk/>
            <pc:sldMk cId="0" sldId="258"/>
            <ac:spMk id="54" creationId="{00000000-0000-0000-0000-000000000000}"/>
          </ac:spMkLst>
        </pc:spChg>
        <pc:picChg chg="del mod">
          <ac:chgData name="Johnny Ryan" userId="874082db-ab86-4e97-8577-862339cb002f" providerId="ADAL" clId="{18A767E9-901C-6C48-B8D7-A765470CDDC0}" dt="2025-09-15T15:05:47.139" v="52" actId="478"/>
          <ac:picMkLst>
            <pc:docMk/>
            <pc:sldMk cId="0" sldId="258"/>
            <ac:picMk id="4" creationId="{47A1E1D1-EB46-035F-49A7-A2F169787CCD}"/>
          </ac:picMkLst>
        </pc:picChg>
        <pc:picChg chg="add mod">
          <ac:chgData name="Johnny Ryan" userId="874082db-ab86-4e97-8577-862339cb002f" providerId="ADAL" clId="{18A767E9-901C-6C48-B8D7-A765470CDDC0}" dt="2025-09-15T15:06:11.087" v="60" actId="1076"/>
          <ac:picMkLst>
            <pc:docMk/>
            <pc:sldMk cId="0" sldId="258"/>
            <ac:picMk id="6" creationId="{71D91C17-5E9B-91EC-57DC-B1E6D8BB8B78}"/>
          </ac:picMkLst>
        </pc:picChg>
      </pc:sldChg>
      <pc:sldChg chg="addSp delSp modSp mod">
        <pc:chgData name="Johnny Ryan" userId="874082db-ab86-4e97-8577-862339cb002f" providerId="ADAL" clId="{18A767E9-901C-6C48-B8D7-A765470CDDC0}" dt="2025-09-15T15:15:02.052" v="92" actId="732"/>
        <pc:sldMkLst>
          <pc:docMk/>
          <pc:sldMk cId="909054358" sldId="259"/>
        </pc:sldMkLst>
        <pc:picChg chg="add mod modCrop">
          <ac:chgData name="Johnny Ryan" userId="874082db-ab86-4e97-8577-862339cb002f" providerId="ADAL" clId="{18A767E9-901C-6C48-B8D7-A765470CDDC0}" dt="2025-09-15T15:15:02.052" v="92" actId="732"/>
          <ac:picMkLst>
            <pc:docMk/>
            <pc:sldMk cId="909054358" sldId="259"/>
            <ac:picMk id="3" creationId="{7CFF257F-362A-930E-FA66-A428FA9BCA56}"/>
          </ac:picMkLst>
        </pc:picChg>
        <pc:picChg chg="del mod">
          <ac:chgData name="Johnny Ryan" userId="874082db-ab86-4e97-8577-862339cb002f" providerId="ADAL" clId="{18A767E9-901C-6C48-B8D7-A765470CDDC0}" dt="2025-09-15T15:14:37.966" v="80" actId="478"/>
          <ac:picMkLst>
            <pc:docMk/>
            <pc:sldMk cId="909054358" sldId="259"/>
            <ac:picMk id="5" creationId="{44B9E12F-6DA1-EF02-80DA-961028BDBB5E}"/>
          </ac:picMkLst>
        </pc:picChg>
      </pc:sldChg>
      <pc:sldChg chg="del">
        <pc:chgData name="Johnny Ryan" userId="874082db-ab86-4e97-8577-862339cb002f" providerId="ADAL" clId="{18A767E9-901C-6C48-B8D7-A765470CDDC0}" dt="2025-09-15T15:06:23.272" v="61" actId="2696"/>
        <pc:sldMkLst>
          <pc:docMk/>
          <pc:sldMk cId="3372696069" sldId="324"/>
        </pc:sldMkLst>
      </pc:sldChg>
      <pc:sldChg chg="addSp delSp modSp mod">
        <pc:chgData name="Johnny Ryan" userId="874082db-ab86-4e97-8577-862339cb002f" providerId="ADAL" clId="{18A767E9-901C-6C48-B8D7-A765470CDDC0}" dt="2025-09-15T15:14:57.127" v="91"/>
        <pc:sldMkLst>
          <pc:docMk/>
          <pc:sldMk cId="789431677" sldId="325"/>
        </pc:sldMkLst>
        <pc:picChg chg="add mod">
          <ac:chgData name="Johnny Ryan" userId="874082db-ab86-4e97-8577-862339cb002f" providerId="ADAL" clId="{18A767E9-901C-6C48-B8D7-A765470CDDC0}" dt="2025-09-15T15:14:57.127" v="91"/>
          <ac:picMkLst>
            <pc:docMk/>
            <pc:sldMk cId="789431677" sldId="325"/>
            <ac:picMk id="2" creationId="{10E2E5E0-9AB2-0021-2376-7AB27EEB2A92}"/>
          </ac:picMkLst>
        </pc:picChg>
        <pc:picChg chg="del mod">
          <ac:chgData name="Johnny Ryan" userId="874082db-ab86-4e97-8577-862339cb002f" providerId="ADAL" clId="{18A767E9-901C-6C48-B8D7-A765470CDDC0}" dt="2025-09-15T15:14:39.255" v="82" actId="478"/>
          <ac:picMkLst>
            <pc:docMk/>
            <pc:sldMk cId="789431677" sldId="325"/>
            <ac:picMk id="5" creationId="{44B9E12F-6DA1-EF02-80DA-961028BDBB5E}"/>
          </ac:picMkLst>
        </pc:picChg>
      </pc:sldChg>
      <pc:sldChg chg="del">
        <pc:chgData name="Johnny Ryan" userId="874082db-ab86-4e97-8577-862339cb002f" providerId="ADAL" clId="{18A767E9-901C-6C48-B8D7-A765470CDDC0}" dt="2025-09-15T15:08:05.722" v="62" actId="2696"/>
        <pc:sldMkLst>
          <pc:docMk/>
          <pc:sldMk cId="196361702" sldId="330"/>
        </pc:sldMkLst>
      </pc:sldChg>
      <pc:sldChg chg="addSp delSp modSp add mod">
        <pc:chgData name="Johnny Ryan" userId="874082db-ab86-4e97-8577-862339cb002f" providerId="ADAL" clId="{18A767E9-901C-6C48-B8D7-A765470CDDC0}" dt="2025-09-15T15:17:44.531" v="104" actId="14100"/>
        <pc:sldMkLst>
          <pc:docMk/>
          <pc:sldMk cId="3378005828" sldId="330"/>
        </pc:sldMkLst>
        <pc:picChg chg="add mod">
          <ac:chgData name="Johnny Ryan" userId="874082db-ab86-4e97-8577-862339cb002f" providerId="ADAL" clId="{18A767E9-901C-6C48-B8D7-A765470CDDC0}" dt="2025-09-15T15:17:44.531" v="104" actId="14100"/>
          <ac:picMkLst>
            <pc:docMk/>
            <pc:sldMk cId="3378005828" sldId="330"/>
            <ac:picMk id="3" creationId="{2B190DDE-02E8-7B29-177F-5927884BDEBD}"/>
          </ac:picMkLst>
        </pc:picChg>
        <pc:picChg chg="del mod">
          <ac:chgData name="Johnny Ryan" userId="874082db-ab86-4e97-8577-862339cb002f" providerId="ADAL" clId="{18A767E9-901C-6C48-B8D7-A765470CDDC0}" dt="2025-09-15T15:15:52.908" v="97" actId="478"/>
          <ac:picMkLst>
            <pc:docMk/>
            <pc:sldMk cId="3378005828" sldId="330"/>
            <ac:picMk id="4" creationId="{60BF1E0D-26CF-56A9-FB2C-E5F118623C77}"/>
          </ac:picMkLst>
        </pc:picChg>
        <pc:picChg chg="del">
          <ac:chgData name="Johnny Ryan" userId="874082db-ab86-4e97-8577-862339cb002f" providerId="ADAL" clId="{18A767E9-901C-6C48-B8D7-A765470CDDC0}" dt="2025-09-15T15:15:51.893" v="94" actId="478"/>
          <ac:picMkLst>
            <pc:docMk/>
            <pc:sldMk cId="3378005828" sldId="330"/>
            <ac:picMk id="7" creationId="{B4A0C69C-7ADE-58AC-6B6D-EBE8C1FD2B2F}"/>
          </ac:picMkLst>
        </pc:picChg>
        <pc:picChg chg="del">
          <ac:chgData name="Johnny Ryan" userId="874082db-ab86-4e97-8577-862339cb002f" providerId="ADAL" clId="{18A767E9-901C-6C48-B8D7-A765470CDDC0}" dt="2025-09-15T15:15:52.404" v="95" actId="478"/>
          <ac:picMkLst>
            <pc:docMk/>
            <pc:sldMk cId="3378005828" sldId="330"/>
            <ac:picMk id="11" creationId="{34BE683E-FE4D-CED2-7A23-B395C7D5C101}"/>
          </ac:picMkLst>
        </pc:picChg>
      </pc:sldChg>
      <pc:sldChg chg="addSp modSp add mod">
        <pc:chgData name="Johnny Ryan" userId="874082db-ab86-4e97-8577-862339cb002f" providerId="ADAL" clId="{18A767E9-901C-6C48-B8D7-A765470CDDC0}" dt="2025-09-15T15:18:25.481" v="116" actId="208"/>
        <pc:sldMkLst>
          <pc:docMk/>
          <pc:sldMk cId="211999598" sldId="331"/>
        </pc:sldMkLst>
        <pc:spChg chg="add mod">
          <ac:chgData name="Johnny Ryan" userId="874082db-ab86-4e97-8577-862339cb002f" providerId="ADAL" clId="{18A767E9-901C-6C48-B8D7-A765470CDDC0}" dt="2025-09-15T15:18:25.481" v="116" actId="208"/>
          <ac:spMkLst>
            <pc:docMk/>
            <pc:sldMk cId="211999598" sldId="331"/>
            <ac:spMk id="5" creationId="{71A333C7-A97F-2EF5-36E2-6611E8BF253A}"/>
          </ac:spMkLst>
        </pc:spChg>
        <pc:picChg chg="mod modCrop">
          <ac:chgData name="Johnny Ryan" userId="874082db-ab86-4e97-8577-862339cb002f" providerId="ADAL" clId="{18A767E9-901C-6C48-B8D7-A765470CDDC0}" dt="2025-09-15T15:18:02.814" v="106" actId="732"/>
          <ac:picMkLst>
            <pc:docMk/>
            <pc:sldMk cId="211999598" sldId="331"/>
            <ac:picMk id="3" creationId="{B37FAFED-92D4-A00B-2EF4-AE79F98824C1}"/>
          </ac:picMkLst>
        </pc:picChg>
        <pc:picChg chg="add mod">
          <ac:chgData name="Johnny Ryan" userId="874082db-ab86-4e97-8577-862339cb002f" providerId="ADAL" clId="{18A767E9-901C-6C48-B8D7-A765470CDDC0}" dt="2025-09-15T15:18:12.712" v="112" actId="1076"/>
          <ac:picMkLst>
            <pc:docMk/>
            <pc:sldMk cId="211999598" sldId="331"/>
            <ac:picMk id="4" creationId="{EE6F40C5-2AD2-C959-DC6A-077CC915D26D}"/>
          </ac:picMkLst>
        </pc:picChg>
      </pc:sldChg>
      <pc:sldChg chg="addSp delSp modSp del mod">
        <pc:chgData name="Johnny Ryan" userId="874082db-ab86-4e97-8577-862339cb002f" providerId="ADAL" clId="{18A767E9-901C-6C48-B8D7-A765470CDDC0}" dt="2025-09-15T15:14:00.451" v="76" actId="2696"/>
        <pc:sldMkLst>
          <pc:docMk/>
          <pc:sldMk cId="2894467556" sldId="331"/>
        </pc:sldMkLst>
        <pc:spChg chg="mod">
          <ac:chgData name="Johnny Ryan" userId="874082db-ab86-4e97-8577-862339cb002f" providerId="ADAL" clId="{18A767E9-901C-6C48-B8D7-A765470CDDC0}" dt="2025-09-15T15:08:51.849" v="69" actId="6549"/>
          <ac:spMkLst>
            <pc:docMk/>
            <pc:sldMk cId="2894467556" sldId="331"/>
            <ac:spMk id="54" creationId="{00000000-0000-0000-0000-000000000000}"/>
          </ac:spMkLst>
        </pc:spChg>
        <pc:picChg chg="del">
          <ac:chgData name="Johnny Ryan" userId="874082db-ab86-4e97-8577-862339cb002f" providerId="ADAL" clId="{18A767E9-901C-6C48-B8D7-A765470CDDC0}" dt="2025-09-15T15:13:12.501" v="70" actId="478"/>
          <ac:picMkLst>
            <pc:docMk/>
            <pc:sldMk cId="2894467556" sldId="331"/>
            <ac:picMk id="3" creationId="{48F6E200-977C-9A5B-9219-2374AA6E39DD}"/>
          </ac:picMkLst>
        </pc:picChg>
        <pc:picChg chg="add del mod">
          <ac:chgData name="Johnny Ryan" userId="874082db-ab86-4e97-8577-862339cb002f" providerId="ADAL" clId="{18A767E9-901C-6C48-B8D7-A765470CDDC0}" dt="2025-09-15T15:13:30.171" v="75" actId="478"/>
          <ac:picMkLst>
            <pc:docMk/>
            <pc:sldMk cId="2894467556" sldId="331"/>
            <ac:picMk id="4" creationId="{C46B4A16-D5CF-F589-87D2-94AF63880980}"/>
          </ac:picMkLst>
        </pc:picChg>
      </pc:sldChg>
      <pc:sldChg chg="del">
        <pc:chgData name="Johnny Ryan" userId="874082db-ab86-4e97-8577-862339cb002f" providerId="ADAL" clId="{18A767E9-901C-6C48-B8D7-A765470CDDC0}" dt="2025-09-15T15:08:46.331" v="67" actId="2696"/>
        <pc:sldMkLst>
          <pc:docMk/>
          <pc:sldMk cId="38931014" sldId="332"/>
        </pc:sldMkLst>
      </pc:sldChg>
      <pc:sldChg chg="addSp delSp modSp add mod">
        <pc:chgData name="Johnny Ryan" userId="874082db-ab86-4e97-8577-862339cb002f" providerId="ADAL" clId="{18A767E9-901C-6C48-B8D7-A765470CDDC0}" dt="2025-09-15T15:19:49.490" v="136" actId="478"/>
        <pc:sldMkLst>
          <pc:docMk/>
          <pc:sldMk cId="2196746143" sldId="332"/>
        </pc:sldMkLst>
        <pc:picChg chg="del">
          <ac:chgData name="Johnny Ryan" userId="874082db-ab86-4e97-8577-862339cb002f" providerId="ADAL" clId="{18A767E9-901C-6C48-B8D7-A765470CDDC0}" dt="2025-09-15T15:18:31.552" v="118" actId="478"/>
          <ac:picMkLst>
            <pc:docMk/>
            <pc:sldMk cId="2196746143" sldId="332"/>
            <ac:picMk id="4" creationId="{D040E82F-9F55-0832-580B-332E058EDE64}"/>
          </ac:picMkLst>
        </pc:picChg>
        <pc:picChg chg="add mod">
          <ac:chgData name="Johnny Ryan" userId="874082db-ab86-4e97-8577-862339cb002f" providerId="ADAL" clId="{18A767E9-901C-6C48-B8D7-A765470CDDC0}" dt="2025-09-15T15:18:56.560" v="123" actId="14100"/>
          <ac:picMkLst>
            <pc:docMk/>
            <pc:sldMk cId="2196746143" sldId="332"/>
            <ac:picMk id="6" creationId="{EAD7A8EF-7EC4-BBF4-ADEC-D32321F71FC4}"/>
          </ac:picMkLst>
        </pc:picChg>
        <pc:picChg chg="add del mod">
          <ac:chgData name="Johnny Ryan" userId="874082db-ab86-4e97-8577-862339cb002f" providerId="ADAL" clId="{18A767E9-901C-6C48-B8D7-A765470CDDC0}" dt="2025-09-15T15:19:49.490" v="136" actId="478"/>
          <ac:picMkLst>
            <pc:docMk/>
            <pc:sldMk cId="2196746143" sldId="332"/>
            <ac:picMk id="8" creationId="{35B1262A-87D2-BC15-65E1-BCC3BD7BC204}"/>
          </ac:picMkLst>
        </pc:picChg>
      </pc:sldChg>
      <pc:sldChg chg="addSp delSp modSp add mod">
        <pc:chgData name="Johnny Ryan" userId="874082db-ab86-4e97-8577-862339cb002f" providerId="ADAL" clId="{18A767E9-901C-6C48-B8D7-A765470CDDC0}" dt="2025-09-15T15:20:48.855" v="150" actId="1076"/>
        <pc:sldMkLst>
          <pc:docMk/>
          <pc:sldMk cId="1819747224" sldId="333"/>
        </pc:sldMkLst>
        <pc:picChg chg="add mod">
          <ac:chgData name="Johnny Ryan" userId="874082db-ab86-4e97-8577-862339cb002f" providerId="ADAL" clId="{18A767E9-901C-6C48-B8D7-A765470CDDC0}" dt="2025-09-15T15:20:14.224" v="142" actId="14100"/>
          <ac:picMkLst>
            <pc:docMk/>
            <pc:sldMk cId="1819747224" sldId="333"/>
            <ac:picMk id="4" creationId="{FFC98A51-5830-5DEF-6CA0-63BD3C9A5D34}"/>
          </ac:picMkLst>
        </pc:picChg>
        <pc:picChg chg="del">
          <ac:chgData name="Johnny Ryan" userId="874082db-ab86-4e97-8577-862339cb002f" providerId="ADAL" clId="{18A767E9-901C-6C48-B8D7-A765470CDDC0}" dt="2025-09-15T15:19:51.357" v="137" actId="478"/>
          <ac:picMkLst>
            <pc:docMk/>
            <pc:sldMk cId="1819747224" sldId="333"/>
            <ac:picMk id="6" creationId="{774F0F87-837F-FF20-5A6E-BC44A844981B}"/>
          </ac:picMkLst>
        </pc:picChg>
        <pc:picChg chg="del">
          <ac:chgData name="Johnny Ryan" userId="874082db-ab86-4e97-8577-862339cb002f" providerId="ADAL" clId="{18A767E9-901C-6C48-B8D7-A765470CDDC0}" dt="2025-09-15T15:20:30.897" v="143" actId="478"/>
          <ac:picMkLst>
            <pc:docMk/>
            <pc:sldMk cId="1819747224" sldId="333"/>
            <ac:picMk id="8" creationId="{74E91172-F48D-E066-1C17-7FC353748F5D}"/>
          </ac:picMkLst>
        </pc:picChg>
        <pc:picChg chg="add mod modCrop">
          <ac:chgData name="Johnny Ryan" userId="874082db-ab86-4e97-8577-862339cb002f" providerId="ADAL" clId="{18A767E9-901C-6C48-B8D7-A765470CDDC0}" dt="2025-09-15T15:20:48.855" v="150" actId="1076"/>
          <ac:picMkLst>
            <pc:docMk/>
            <pc:sldMk cId="1819747224" sldId="333"/>
            <ac:picMk id="9" creationId="{65B4A20A-D311-3983-0C7C-24E6A6EE6036}"/>
          </ac:picMkLst>
        </pc:picChg>
      </pc:sldChg>
      <pc:sldChg chg="del">
        <pc:chgData name="Johnny Ryan" userId="874082db-ab86-4e97-8577-862339cb002f" providerId="ADAL" clId="{18A767E9-901C-6C48-B8D7-A765470CDDC0}" dt="2025-09-15T15:08:35.783" v="63" actId="2696"/>
        <pc:sldMkLst>
          <pc:docMk/>
          <pc:sldMk cId="4165991085" sldId="333"/>
        </pc:sldMkLst>
      </pc:sldChg>
      <pc:sldChg chg="addSp delSp modSp add mod">
        <pc:chgData name="Johnny Ryan" userId="874082db-ab86-4e97-8577-862339cb002f" providerId="ADAL" clId="{18A767E9-901C-6C48-B8D7-A765470CDDC0}" dt="2025-09-15T15:21:49.296" v="164" actId="732"/>
        <pc:sldMkLst>
          <pc:docMk/>
          <pc:sldMk cId="77718086" sldId="334"/>
        </pc:sldMkLst>
        <pc:picChg chg="del">
          <ac:chgData name="Johnny Ryan" userId="874082db-ab86-4e97-8577-862339cb002f" providerId="ADAL" clId="{18A767E9-901C-6C48-B8D7-A765470CDDC0}" dt="2025-09-15T15:20:58.750" v="153" actId="478"/>
          <ac:picMkLst>
            <pc:docMk/>
            <pc:sldMk cId="77718086" sldId="334"/>
            <ac:picMk id="4" creationId="{B4E149AD-DE8F-0627-5C38-FCF60D65E845}"/>
          </ac:picMkLst>
        </pc:picChg>
        <pc:picChg chg="add mod modCrop">
          <ac:chgData name="Johnny Ryan" userId="874082db-ab86-4e97-8577-862339cb002f" providerId="ADAL" clId="{18A767E9-901C-6C48-B8D7-A765470CDDC0}" dt="2025-09-15T15:21:49.296" v="164" actId="732"/>
          <ac:picMkLst>
            <pc:docMk/>
            <pc:sldMk cId="77718086" sldId="334"/>
            <ac:picMk id="6" creationId="{D4929775-E021-97C7-8465-8436E2BCC0FC}"/>
          </ac:picMkLst>
        </pc:picChg>
        <pc:picChg chg="del">
          <ac:chgData name="Johnny Ryan" userId="874082db-ab86-4e97-8577-862339cb002f" providerId="ADAL" clId="{18A767E9-901C-6C48-B8D7-A765470CDDC0}" dt="2025-09-15T15:20:57.540" v="152" actId="478"/>
          <ac:picMkLst>
            <pc:docMk/>
            <pc:sldMk cId="77718086" sldId="334"/>
            <ac:picMk id="9" creationId="{37BB632B-5BE7-FF8C-C873-EFEB06FF35D1}"/>
          </ac:picMkLst>
        </pc:picChg>
      </pc:sldChg>
      <pc:sldChg chg="del">
        <pc:chgData name="Johnny Ryan" userId="874082db-ab86-4e97-8577-862339cb002f" providerId="ADAL" clId="{18A767E9-901C-6C48-B8D7-A765470CDDC0}" dt="2025-09-15T15:08:43.196" v="65" actId="2696"/>
        <pc:sldMkLst>
          <pc:docMk/>
          <pc:sldMk cId="3379243522" sldId="334"/>
        </pc:sldMkLst>
      </pc:sldChg>
      <pc:sldChg chg="del">
        <pc:chgData name="Johnny Ryan" userId="874082db-ab86-4e97-8577-862339cb002f" providerId="ADAL" clId="{18A767E9-901C-6C48-B8D7-A765470CDDC0}" dt="2025-09-15T15:08:44.395" v="66" actId="2696"/>
        <pc:sldMkLst>
          <pc:docMk/>
          <pc:sldMk cId="442882442" sldId="335"/>
        </pc:sldMkLst>
      </pc:sldChg>
      <pc:sldChg chg="modSp add mod">
        <pc:chgData name="Johnny Ryan" userId="874082db-ab86-4e97-8577-862339cb002f" providerId="ADAL" clId="{18A767E9-901C-6C48-B8D7-A765470CDDC0}" dt="2025-09-15T15:21:58.205" v="166" actId="732"/>
        <pc:sldMkLst>
          <pc:docMk/>
          <pc:sldMk cId="2848255144" sldId="335"/>
        </pc:sldMkLst>
        <pc:picChg chg="mod modCrop">
          <ac:chgData name="Johnny Ryan" userId="874082db-ab86-4e97-8577-862339cb002f" providerId="ADAL" clId="{18A767E9-901C-6C48-B8D7-A765470CDDC0}" dt="2025-09-15T15:21:58.205" v="166" actId="732"/>
          <ac:picMkLst>
            <pc:docMk/>
            <pc:sldMk cId="2848255144" sldId="335"/>
            <ac:picMk id="6" creationId="{DB1BD731-07C8-F8FD-07A6-C5C0037EBEFA}"/>
          </ac:picMkLst>
        </pc:picChg>
      </pc:sldChg>
      <pc:sldChg chg="del">
        <pc:chgData name="Johnny Ryan" userId="874082db-ab86-4e97-8577-862339cb002f" providerId="ADAL" clId="{18A767E9-901C-6C48-B8D7-A765470CDDC0}" dt="2025-09-15T15:08:42.025" v="64" actId="2696"/>
        <pc:sldMkLst>
          <pc:docMk/>
          <pc:sldMk cId="823537457" sldId="336"/>
        </pc:sldMkLst>
      </pc:sldChg>
      <pc:sldChg chg="add">
        <pc:chgData name="Johnny Ryan" userId="874082db-ab86-4e97-8577-862339cb002f" providerId="ADAL" clId="{18A767E9-901C-6C48-B8D7-A765470CDDC0}" dt="2025-09-15T15:21:53.542" v="165"/>
        <pc:sldMkLst>
          <pc:docMk/>
          <pc:sldMk cId="2384556846" sldId="336"/>
        </pc:sldMkLst>
      </pc:sldChg>
      <pc:sldChg chg="addSp delSp modSp add mod">
        <pc:chgData name="Johnny Ryan" userId="874082db-ab86-4e97-8577-862339cb002f" providerId="ADAL" clId="{18A767E9-901C-6C48-B8D7-A765470CDDC0}" dt="2025-09-15T15:22:54.095" v="174" actId="1076"/>
        <pc:sldMkLst>
          <pc:docMk/>
          <pc:sldMk cId="3498480822" sldId="337"/>
        </pc:sldMkLst>
        <pc:picChg chg="add mod">
          <ac:chgData name="Johnny Ryan" userId="874082db-ab86-4e97-8577-862339cb002f" providerId="ADAL" clId="{18A767E9-901C-6C48-B8D7-A765470CDDC0}" dt="2025-09-15T15:22:54.095" v="174" actId="1076"/>
          <ac:picMkLst>
            <pc:docMk/>
            <pc:sldMk cId="3498480822" sldId="337"/>
            <ac:picMk id="4" creationId="{D4698EB0-BF08-86C9-09E4-3DDC9F781EA7}"/>
          </ac:picMkLst>
        </pc:picChg>
        <pc:picChg chg="del">
          <ac:chgData name="Johnny Ryan" userId="874082db-ab86-4e97-8577-862339cb002f" providerId="ADAL" clId="{18A767E9-901C-6C48-B8D7-A765470CDDC0}" dt="2025-09-15T15:22:09.628" v="168" actId="478"/>
          <ac:picMkLst>
            <pc:docMk/>
            <pc:sldMk cId="3498480822" sldId="337"/>
            <ac:picMk id="6" creationId="{14C22D24-27AD-03C9-4CBE-F4387BE8D07B}"/>
          </ac:picMkLst>
        </pc:picChg>
      </pc:sldChg>
      <pc:sldChg chg="add del">
        <pc:chgData name="Johnny Ryan" userId="874082db-ab86-4e97-8577-862339cb002f" providerId="ADAL" clId="{18A767E9-901C-6C48-B8D7-A765470CDDC0}" dt="2025-09-15T15:25:26.435" v="196" actId="2696"/>
        <pc:sldMkLst>
          <pc:docMk/>
          <pc:sldMk cId="1459230728" sldId="338"/>
        </pc:sldMkLst>
      </pc:sldChg>
      <pc:sldChg chg="addSp delSp modSp add mod">
        <pc:chgData name="Johnny Ryan" userId="874082db-ab86-4e97-8577-862339cb002f" providerId="ADAL" clId="{18A767E9-901C-6C48-B8D7-A765470CDDC0}" dt="2025-09-15T15:23:48.684" v="182" actId="14100"/>
        <pc:sldMkLst>
          <pc:docMk/>
          <pc:sldMk cId="2332196994" sldId="339"/>
        </pc:sldMkLst>
        <pc:picChg chg="del">
          <ac:chgData name="Johnny Ryan" userId="874082db-ab86-4e97-8577-862339cb002f" providerId="ADAL" clId="{18A767E9-901C-6C48-B8D7-A765470CDDC0}" dt="2025-09-15T15:23:27.298" v="177" actId="478"/>
          <ac:picMkLst>
            <pc:docMk/>
            <pc:sldMk cId="2332196994" sldId="339"/>
            <ac:picMk id="4" creationId="{C880D328-8BBC-9441-8059-C7B212ED2BA5}"/>
          </ac:picMkLst>
        </pc:picChg>
        <pc:picChg chg="add mod">
          <ac:chgData name="Johnny Ryan" userId="874082db-ab86-4e97-8577-862339cb002f" providerId="ADAL" clId="{18A767E9-901C-6C48-B8D7-A765470CDDC0}" dt="2025-09-15T15:23:48.684" v="182" actId="14100"/>
          <ac:picMkLst>
            <pc:docMk/>
            <pc:sldMk cId="2332196994" sldId="339"/>
            <ac:picMk id="6" creationId="{A266D24E-060C-E378-6D08-F4BCE057D012}"/>
          </ac:picMkLst>
        </pc:picChg>
      </pc:sldChg>
      <pc:sldChg chg="addSp modSp add mod">
        <pc:chgData name="Johnny Ryan" userId="874082db-ab86-4e97-8577-862339cb002f" providerId="ADAL" clId="{18A767E9-901C-6C48-B8D7-A765470CDDC0}" dt="2025-09-15T15:24:35.426" v="195" actId="1076"/>
        <pc:sldMkLst>
          <pc:docMk/>
          <pc:sldMk cId="3720817416" sldId="340"/>
        </pc:sldMkLst>
        <pc:picChg chg="add mod">
          <ac:chgData name="Johnny Ryan" userId="874082db-ab86-4e97-8577-862339cb002f" providerId="ADAL" clId="{18A767E9-901C-6C48-B8D7-A765470CDDC0}" dt="2025-09-15T15:24:35.426" v="195" actId="1076"/>
          <ac:picMkLst>
            <pc:docMk/>
            <pc:sldMk cId="3720817416" sldId="340"/>
            <ac:picMk id="4" creationId="{549A88F5-C184-6081-CEF5-ACE6B49D8990}"/>
          </ac:picMkLst>
        </pc:picChg>
        <pc:picChg chg="mod modCrop">
          <ac:chgData name="Johnny Ryan" userId="874082db-ab86-4e97-8577-862339cb002f" providerId="ADAL" clId="{18A767E9-901C-6C48-B8D7-A765470CDDC0}" dt="2025-09-15T15:24:30.594" v="192" actId="732"/>
          <ac:picMkLst>
            <pc:docMk/>
            <pc:sldMk cId="3720817416" sldId="340"/>
            <ac:picMk id="6" creationId="{ECFC5E5E-E0D5-6E0D-5C6F-4AA6ACBBC0D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4040A-6BC4-904B-951E-255CC3E6C85A}" type="datetimeFigureOut">
              <a:rPr lang="en-US" smtClean="0"/>
              <a:t>9/15/25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780DB-9CFC-6D4B-ABAC-0FB7585594E0}" type="slidenum">
              <a:rPr lang="en-US" smtClean="0"/>
              <a:t>‹#›</a:t>
            </a:fld>
            <a:endParaRPr lang="en-US"/>
          </a:p>
        </p:txBody>
      </p:sp>
    </p:spTree>
    <p:extLst>
      <p:ext uri="{BB962C8B-B14F-4D97-AF65-F5344CB8AC3E}">
        <p14:creationId xmlns:p14="http://schemas.microsoft.com/office/powerpoint/2010/main" val="219266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536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659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666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155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96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7478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07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3267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506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35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photo was taken in 1987 and the right in 2017. Replacement of grasses with shrubs.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5159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131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721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8072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914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651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27637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Oh dear - the extent of shrubs did not increase between 2001 and 2016. One takeaway from this could be that </a:t>
            </a:r>
            <a:r>
              <a:rPr lang="en-US" dirty="0" err="1"/>
              <a:t>shrubification</a:t>
            </a:r>
            <a:r>
              <a:rPr lang="en-US" dirty="0"/>
              <a:t> is not happening in this region of the Arctic. But the percentage change in shrubs was very small (-0.02%) and could well be smaller than the uncertainty in our land cover product. For example, if just 1% of pixels were incorrectly classified as shrubs in 2001 our result would be insignificant. Other, perhaps more significant changes, that occurred between 2001 and 2016 include an increase in deciduous forest (41) by 3.9%, a decrease in evergreen forest (42) by 0.4%, and a decrease in emergent herbaceous wetlands (95) by 0.4%. </a:t>
            </a:r>
          </a:p>
        </p:txBody>
      </p:sp>
    </p:spTree>
    <p:extLst>
      <p:ext uri="{BB962C8B-B14F-4D97-AF65-F5344CB8AC3E}">
        <p14:creationId xmlns:p14="http://schemas.microsoft.com/office/powerpoint/2010/main" val="1755407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13153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2745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8717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Winners and losers – longer growing season might be good for birds but shrubs provide less nutrients for reindeer than grass. </a:t>
            </a:r>
            <a:endParaRPr dirty="0"/>
          </a:p>
        </p:txBody>
      </p:sp>
    </p:spTree>
    <p:extLst>
      <p:ext uri="{BB962C8B-B14F-4D97-AF65-F5344CB8AC3E}">
        <p14:creationId xmlns:p14="http://schemas.microsoft.com/office/powerpoint/2010/main" val="1298138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935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077AD61-6852-289D-4800-E958EEBAB61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9508D76-CD12-614B-EF8C-0BA92FB0CE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E71DF0C-8445-7390-8D98-1798ACE318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91802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C34F719-B0D4-5258-5983-3C0431C60C6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A81F3D5-4BE6-326C-1916-24048D3B42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D423748-69F9-C44E-59F7-436B2E8E35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82427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55D73E0-460B-387F-D755-4988ADABB30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CA75104-4977-FBC5-96B4-67041CE387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4404E54-806E-C0D5-1FDB-6BFF0A805C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53919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129422C-FD69-40B5-10BB-400F10E60B9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FE5BE5A-A2A9-F6EE-3847-8D61ADF9AC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CACC8A76-DBCB-1675-EB7E-3A9C62A071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67606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AC26EDB-CDDF-1F96-B6C1-798E3CA1240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A730435-3A7E-A88F-9E31-58E125E231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2FA23A2-4DB0-96C9-57A1-0172CC0BD1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983589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0BC5C29-5DEC-3B8B-39D8-18138D5D77A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70C52D2-25AB-03DF-40D1-A09EDFBF28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05C50FF-0712-CBCD-63BF-10051D6BB7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117231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7C31F1C-4A29-8332-DB70-CF17F8D0CB6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6614B668-7E24-EE9B-420A-AAF21FA5CE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B308B80-0A9D-3AA2-9597-FCC392DE24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97957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FD3F071-288F-F61B-AE1A-0780ACF599E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5BFA4D2-9ED7-6A7A-4CF9-6CE6758CFF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0FA1FA8-DA90-9B27-2A03-3180B40720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09919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FEEFACB-DCC2-B141-F3DA-63557A7F108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32914C9-A10E-63B9-5FA9-DFB20871B1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8E7AA0F-E9D8-256A-573E-26D0C4A804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4893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83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0427B0D-A984-0C1C-6A1E-49AAC46D9FF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BDDC6FD-7024-6240-7678-5F7B7DB06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831701A-7B35-0354-D79A-54131A7FE6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3780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55865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4723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855160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29700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71814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62133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t2m stands for 2 m above the surface, the standard height used by temperature sensors. It is a common metric used in climatology but note that it is different from the surface temperature which would be the temperature of the ground surface.</a:t>
            </a:r>
          </a:p>
        </p:txBody>
      </p:sp>
    </p:spTree>
    <p:extLst>
      <p:ext uri="{BB962C8B-B14F-4D97-AF65-F5344CB8AC3E}">
        <p14:creationId xmlns:p14="http://schemas.microsoft.com/office/powerpoint/2010/main" val="4156044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987608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14543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2603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54765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705724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6333429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67050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406537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9091885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103865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774567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14572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12775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9791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055645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29956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16427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086860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3733718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06522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9808029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654373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2215396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60088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6800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884806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943570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1318486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7333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many different values can be stored in an uint8?</a:t>
            </a:r>
            <a:endParaRPr dirty="0"/>
          </a:p>
        </p:txBody>
      </p:sp>
    </p:spTree>
    <p:extLst>
      <p:ext uri="{BB962C8B-B14F-4D97-AF65-F5344CB8AC3E}">
        <p14:creationId xmlns:p14="http://schemas.microsoft.com/office/powerpoint/2010/main" val="1323289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8098-4ED1-C79A-9171-39DB6744F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012211-E257-3848-2582-DCD86AB88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11E53D-FB1D-9765-6D07-9C93AC309572}"/>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5" name="Footer Placeholder 4">
            <a:extLst>
              <a:ext uri="{FF2B5EF4-FFF2-40B4-BE49-F238E27FC236}">
                <a16:creationId xmlns:a16="http://schemas.microsoft.com/office/drawing/2014/main" id="{B8106A34-62B0-6091-A330-9F54B46BD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1C3D0-4203-B761-BE19-7649B47E4B6F}"/>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79401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0F6E-663F-1FB6-52F7-32AA16D87B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CDB69-8B5E-9048-060D-A8740C2B3F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DFBD9-B43B-D5EF-3828-0BDD10FE2540}"/>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5" name="Footer Placeholder 4">
            <a:extLst>
              <a:ext uri="{FF2B5EF4-FFF2-40B4-BE49-F238E27FC236}">
                <a16:creationId xmlns:a16="http://schemas.microsoft.com/office/drawing/2014/main" id="{724791E1-B320-1511-8D35-7A47ECB5C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92EC2-94F5-1177-1D94-1D2F5596DAE4}"/>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64298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89363-899F-98B1-1677-4F4454158C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7CD7B5-F277-A4FD-44FD-9F9C018FFD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096A0-D2BC-74D9-61DA-BAF9CF7D6CFA}"/>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5" name="Footer Placeholder 4">
            <a:extLst>
              <a:ext uri="{FF2B5EF4-FFF2-40B4-BE49-F238E27FC236}">
                <a16:creationId xmlns:a16="http://schemas.microsoft.com/office/drawing/2014/main" id="{C5CF9A23-364D-09C6-0E76-088D6D30A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60DE3-51BC-E5FE-11CD-35B3C1E4589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9159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9CA6-FB40-AC13-DEB8-83C7E3397A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09A36C-60DF-5250-3114-B316F3E794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C5B60-2427-53C2-CC81-646C3E790471}"/>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5" name="Footer Placeholder 4">
            <a:extLst>
              <a:ext uri="{FF2B5EF4-FFF2-40B4-BE49-F238E27FC236}">
                <a16:creationId xmlns:a16="http://schemas.microsoft.com/office/drawing/2014/main" id="{3ACCCEDA-270E-2052-239C-2B4D8B897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15047-98BA-3D71-5409-DC60F59492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6876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FC4E-071F-15A1-B7C9-26470A8A05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ACCD3C-5EBA-882B-7ECE-489E13BB77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067831-1B89-FC83-A376-578235F961C0}"/>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5" name="Footer Placeholder 4">
            <a:extLst>
              <a:ext uri="{FF2B5EF4-FFF2-40B4-BE49-F238E27FC236}">
                <a16:creationId xmlns:a16="http://schemas.microsoft.com/office/drawing/2014/main" id="{FE73DFFD-CF32-963A-A567-CFCFFB924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FF393-9939-78BC-D7D4-0BDEF9A95F2E}"/>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304121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7C1-DCF7-9364-15CB-69151C192B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2A1F3-5DA1-83C4-2D85-39EDA4F95F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20F8C7-F1BD-FDF1-E7B5-6B691F0D94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09604-8D97-80DF-61F0-04A1355C7B56}"/>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6" name="Footer Placeholder 5">
            <a:extLst>
              <a:ext uri="{FF2B5EF4-FFF2-40B4-BE49-F238E27FC236}">
                <a16:creationId xmlns:a16="http://schemas.microsoft.com/office/drawing/2014/main" id="{C9F0B97D-2697-75C5-138E-4B38979C8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ABCDE-89E2-631D-C0ED-CADCBF8EF3F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372675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CE3C-C2DD-3400-D40A-26FDED998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52C7F4-3B53-C433-AC0A-D296BCA7D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647B35-02BE-B6BE-D358-D2883970F2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2E6507-FFD4-6DE9-E2BF-638A6AD92B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97AC1-A5D1-3544-9233-1A788108C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CCFDEE-92AE-D250-7B8B-157DEF21F855}"/>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8" name="Footer Placeholder 7">
            <a:extLst>
              <a:ext uri="{FF2B5EF4-FFF2-40B4-BE49-F238E27FC236}">
                <a16:creationId xmlns:a16="http://schemas.microsoft.com/office/drawing/2014/main" id="{10E48943-E43F-150C-DA4A-9E8D7EBEFF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804DB-35E0-E8F8-FD9D-9F22ED573E87}"/>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52128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146F-3ABF-88F8-20D5-71BCFA08EC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C15DD9-FF92-6B21-61C6-241A6B36281D}"/>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4" name="Footer Placeholder 3">
            <a:extLst>
              <a:ext uri="{FF2B5EF4-FFF2-40B4-BE49-F238E27FC236}">
                <a16:creationId xmlns:a16="http://schemas.microsoft.com/office/drawing/2014/main" id="{0F3BE6D8-6263-A79D-59DC-3B95D772D5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1C3A9-6A10-1632-A929-B2F3273D0F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501873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79927-A7ED-933E-30E5-3071AFCD0344}"/>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3" name="Footer Placeholder 2">
            <a:extLst>
              <a:ext uri="{FF2B5EF4-FFF2-40B4-BE49-F238E27FC236}">
                <a16:creationId xmlns:a16="http://schemas.microsoft.com/office/drawing/2014/main" id="{C0AB4E6C-7EAD-67F5-661D-D1B414C4BD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20C2C-E70C-2554-6692-3E553D02268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50710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913A-60A3-E56C-FFDC-E2AC19A6E7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D87C4-94B8-3701-9528-A7424728F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0302DA-9FD9-0FA3-9AE6-54DEA579C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B28FD-7B1B-967D-4E5E-49A17E885E60}"/>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6" name="Footer Placeholder 5">
            <a:extLst>
              <a:ext uri="{FF2B5EF4-FFF2-40B4-BE49-F238E27FC236}">
                <a16:creationId xmlns:a16="http://schemas.microsoft.com/office/drawing/2014/main" id="{8B2F5179-AED1-D58B-B6B5-7D3FE317E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154E7-7604-22F8-4D9C-F7FC2F55B91B}"/>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87533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1780-252B-26DF-D6C7-C064E15BA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0082BE-E40D-1E27-4D80-ED5149D73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05E30-144E-DA34-2C31-A7D1B4711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1D7FC9-5D98-0BBE-269D-175C26769B16}"/>
              </a:ext>
            </a:extLst>
          </p:cNvPr>
          <p:cNvSpPr>
            <a:spLocks noGrp="1"/>
          </p:cNvSpPr>
          <p:nvPr>
            <p:ph type="dt" sz="half" idx="10"/>
          </p:nvPr>
        </p:nvSpPr>
        <p:spPr/>
        <p:txBody>
          <a:bodyPr/>
          <a:lstStyle/>
          <a:p>
            <a:fld id="{D8201D2F-EDA9-D943-9F96-4AE9DED623AD}" type="datetimeFigureOut">
              <a:rPr lang="en-US" smtClean="0"/>
              <a:t>9/15/25</a:t>
            </a:fld>
            <a:endParaRPr lang="en-US"/>
          </a:p>
        </p:txBody>
      </p:sp>
      <p:sp>
        <p:nvSpPr>
          <p:cNvPr id="6" name="Footer Placeholder 5">
            <a:extLst>
              <a:ext uri="{FF2B5EF4-FFF2-40B4-BE49-F238E27FC236}">
                <a16:creationId xmlns:a16="http://schemas.microsoft.com/office/drawing/2014/main" id="{83EEB63F-FE32-8598-78AA-8150705F5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21D4B-68DA-25CA-8135-46F4F97F9411}"/>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81543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6B460-9265-7201-AF70-6EF974D154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546F3-5669-691C-C6FE-3A7F0DB41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1F59C-BFBE-D8A5-6230-2CD8B454C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01D2F-EDA9-D943-9F96-4AE9DED623AD}" type="datetimeFigureOut">
              <a:rPr lang="en-US" smtClean="0"/>
              <a:t>9/15/25</a:t>
            </a:fld>
            <a:endParaRPr lang="en-US"/>
          </a:p>
        </p:txBody>
      </p:sp>
      <p:sp>
        <p:nvSpPr>
          <p:cNvPr id="5" name="Footer Placeholder 4">
            <a:extLst>
              <a:ext uri="{FF2B5EF4-FFF2-40B4-BE49-F238E27FC236}">
                <a16:creationId xmlns:a16="http://schemas.microsoft.com/office/drawing/2014/main" id="{5F5A9440-2764-CF48-C914-C1D5025BA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21F8C5-6C00-D5DC-8182-5EFBB88274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A80C-CC43-0A41-8CE5-3CB30A187032}" type="slidenum">
              <a:rPr lang="en-US" smtClean="0"/>
              <a:t>‹#›</a:t>
            </a:fld>
            <a:endParaRPr lang="en-US"/>
          </a:p>
        </p:txBody>
      </p:sp>
    </p:spTree>
    <p:extLst>
      <p:ext uri="{BB962C8B-B14F-4D97-AF65-F5344CB8AC3E}">
        <p14:creationId xmlns:p14="http://schemas.microsoft.com/office/powerpoint/2010/main" val="185839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ECS 351L and 851L :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4: Gridded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2" name="TextBox 1">
            <a:extLst>
              <a:ext uri="{FF2B5EF4-FFF2-40B4-BE49-F238E27FC236}">
                <a16:creationId xmlns:a16="http://schemas.microsoft.com/office/drawing/2014/main" id="{531F103E-4E3E-7390-F39B-1125111183A9}"/>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a:blip r:embed="rId3"/>
          <a:stretch>
            <a:fillRect/>
          </a:stretch>
        </p:blipFill>
        <p:spPr>
          <a:xfrm>
            <a:off x="121307" y="114519"/>
            <a:ext cx="9692688" cy="3795329"/>
          </a:xfrm>
          <a:prstGeom prst="rect">
            <a:avLst/>
          </a:prstGeom>
        </p:spPr>
      </p:pic>
    </p:spTree>
    <p:extLst>
      <p:ext uri="{BB962C8B-B14F-4D97-AF65-F5344CB8AC3E}">
        <p14:creationId xmlns:p14="http://schemas.microsoft.com/office/powerpoint/2010/main" val="336543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rotWithShape="1">
          <a:blip r:embed="rId4"/>
          <a:srcRect b="42094"/>
          <a:stretch/>
        </p:blipFill>
        <p:spPr>
          <a:xfrm>
            <a:off x="121306" y="777766"/>
            <a:ext cx="10568125" cy="2963917"/>
          </a:xfrm>
          <a:prstGeom prst="rect">
            <a:avLst/>
          </a:prstGeom>
        </p:spPr>
      </p:pic>
    </p:spTree>
    <p:extLst>
      <p:ext uri="{BB962C8B-B14F-4D97-AF65-F5344CB8AC3E}">
        <p14:creationId xmlns:p14="http://schemas.microsoft.com/office/powerpoint/2010/main" val="90491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a:blip r:embed="rId4"/>
          <a:stretch>
            <a:fillRect/>
          </a:stretch>
        </p:blipFill>
        <p:spPr>
          <a:xfrm>
            <a:off x="121306" y="777766"/>
            <a:ext cx="10568125" cy="5118537"/>
          </a:xfrm>
          <a:prstGeom prst="rect">
            <a:avLst/>
          </a:prstGeom>
        </p:spPr>
      </p:pic>
    </p:spTree>
    <p:extLst>
      <p:ext uri="{BB962C8B-B14F-4D97-AF65-F5344CB8AC3E}">
        <p14:creationId xmlns:p14="http://schemas.microsoft.com/office/powerpoint/2010/main" val="180034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rotWithShape="1">
          <a:blip r:embed="rId3"/>
          <a:srcRect b="20062"/>
          <a:stretch/>
        </p:blipFill>
        <p:spPr>
          <a:xfrm>
            <a:off x="114862" y="73572"/>
            <a:ext cx="9692042" cy="5423338"/>
          </a:xfrm>
          <a:prstGeom prst="rect">
            <a:avLst/>
          </a:prstGeom>
        </p:spPr>
      </p:pic>
    </p:spTree>
    <p:extLst>
      <p:ext uri="{BB962C8B-B14F-4D97-AF65-F5344CB8AC3E}">
        <p14:creationId xmlns:p14="http://schemas.microsoft.com/office/powerpoint/2010/main" val="67542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a:blip r:embed="rId3"/>
          <a:stretch>
            <a:fillRect/>
          </a:stretch>
        </p:blipFill>
        <p:spPr>
          <a:xfrm>
            <a:off x="114862" y="73572"/>
            <a:ext cx="9692042" cy="6784428"/>
          </a:xfrm>
          <a:prstGeom prst="rect">
            <a:avLst/>
          </a:prstGeom>
        </p:spPr>
      </p:pic>
    </p:spTree>
    <p:extLst>
      <p:ext uri="{BB962C8B-B14F-4D97-AF65-F5344CB8AC3E}">
        <p14:creationId xmlns:p14="http://schemas.microsoft.com/office/powerpoint/2010/main" val="2112903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C8AD678B-EB41-D8BA-9861-0CA05C4ACA3F}"/>
              </a:ext>
            </a:extLst>
          </p:cNvPr>
          <p:cNvPicPr>
            <a:picLocks noChangeAspect="1"/>
          </p:cNvPicPr>
          <p:nvPr/>
        </p:nvPicPr>
        <p:blipFill>
          <a:blip r:embed="rId3"/>
          <a:stretch>
            <a:fillRect/>
          </a:stretch>
        </p:blipFill>
        <p:spPr>
          <a:xfrm>
            <a:off x="0" y="0"/>
            <a:ext cx="9538138" cy="2509438"/>
          </a:xfrm>
          <a:prstGeom prst="rect">
            <a:avLst/>
          </a:prstGeom>
        </p:spPr>
      </p:pic>
      <p:pic>
        <p:nvPicPr>
          <p:cNvPr id="6" name="Picture 5" descr="Map&#10;&#10;Description automatically generated">
            <a:extLst>
              <a:ext uri="{FF2B5EF4-FFF2-40B4-BE49-F238E27FC236}">
                <a16:creationId xmlns:a16="http://schemas.microsoft.com/office/drawing/2014/main" id="{2C15E613-339F-33F3-5D3A-52CC09F752AD}"/>
              </a:ext>
            </a:extLst>
          </p:cNvPr>
          <p:cNvPicPr>
            <a:picLocks noChangeAspect="1"/>
          </p:cNvPicPr>
          <p:nvPr/>
        </p:nvPicPr>
        <p:blipFill>
          <a:blip r:embed="rId4"/>
          <a:stretch>
            <a:fillRect/>
          </a:stretch>
        </p:blipFill>
        <p:spPr>
          <a:xfrm>
            <a:off x="2999895" y="2385848"/>
            <a:ext cx="6192209" cy="4472152"/>
          </a:xfrm>
          <a:prstGeom prst="rect">
            <a:avLst/>
          </a:prstGeom>
        </p:spPr>
      </p:pic>
    </p:spTree>
    <p:extLst>
      <p:ext uri="{BB962C8B-B14F-4D97-AF65-F5344CB8AC3E}">
        <p14:creationId xmlns:p14="http://schemas.microsoft.com/office/powerpoint/2010/main" val="1018805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rotWithShape="1">
          <a:blip r:embed="rId3"/>
          <a:srcRect b="47650"/>
          <a:stretch/>
        </p:blipFill>
        <p:spPr>
          <a:xfrm>
            <a:off x="0" y="84083"/>
            <a:ext cx="10188092" cy="3207758"/>
          </a:xfrm>
          <a:prstGeom prst="rect">
            <a:avLst/>
          </a:prstGeom>
        </p:spPr>
      </p:pic>
    </p:spTree>
    <p:extLst>
      <p:ext uri="{BB962C8B-B14F-4D97-AF65-F5344CB8AC3E}">
        <p14:creationId xmlns:p14="http://schemas.microsoft.com/office/powerpoint/2010/main" val="1478499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a:blip r:embed="rId3"/>
          <a:stretch>
            <a:fillRect/>
          </a:stretch>
        </p:blipFill>
        <p:spPr>
          <a:xfrm>
            <a:off x="0" y="84082"/>
            <a:ext cx="10188092" cy="6127531"/>
          </a:xfrm>
          <a:prstGeom prst="rect">
            <a:avLst/>
          </a:prstGeom>
        </p:spPr>
      </p:pic>
    </p:spTree>
    <p:extLst>
      <p:ext uri="{BB962C8B-B14F-4D97-AF65-F5344CB8AC3E}">
        <p14:creationId xmlns:p14="http://schemas.microsoft.com/office/powerpoint/2010/main" val="162940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rotWithShape="1">
          <a:blip r:embed="rId3"/>
          <a:srcRect b="88851"/>
          <a:stretch/>
        </p:blipFill>
        <p:spPr>
          <a:xfrm>
            <a:off x="0" y="84082"/>
            <a:ext cx="10188092" cy="683173"/>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919F0CBA-792F-C296-E1B8-62D764722CCB}"/>
              </a:ext>
            </a:extLst>
          </p:cNvPr>
          <p:cNvPicPr>
            <a:picLocks noChangeAspect="1"/>
          </p:cNvPicPr>
          <p:nvPr/>
        </p:nvPicPr>
        <p:blipFill>
          <a:blip r:embed="rId4"/>
          <a:stretch>
            <a:fillRect/>
          </a:stretch>
        </p:blipFill>
        <p:spPr>
          <a:xfrm>
            <a:off x="87805" y="767255"/>
            <a:ext cx="10530774" cy="1324304"/>
          </a:xfrm>
          <a:prstGeom prst="rect">
            <a:avLst/>
          </a:prstGeom>
        </p:spPr>
      </p:pic>
      <p:pic>
        <p:nvPicPr>
          <p:cNvPr id="6" name="Picture 5" descr="Map&#10;&#10;Description automatically generated">
            <a:extLst>
              <a:ext uri="{FF2B5EF4-FFF2-40B4-BE49-F238E27FC236}">
                <a16:creationId xmlns:a16="http://schemas.microsoft.com/office/drawing/2014/main" id="{A47F3BD2-5B38-00B9-33D7-C9366198C14D}"/>
              </a:ext>
            </a:extLst>
          </p:cNvPr>
          <p:cNvPicPr>
            <a:picLocks noChangeAspect="1"/>
          </p:cNvPicPr>
          <p:nvPr/>
        </p:nvPicPr>
        <p:blipFill>
          <a:blip r:embed="rId5"/>
          <a:stretch>
            <a:fillRect/>
          </a:stretch>
        </p:blipFill>
        <p:spPr>
          <a:xfrm>
            <a:off x="2853777" y="2014060"/>
            <a:ext cx="6484445" cy="4759858"/>
          </a:xfrm>
          <a:prstGeom prst="rect">
            <a:avLst/>
          </a:prstGeom>
        </p:spPr>
      </p:pic>
    </p:spTree>
    <p:extLst>
      <p:ext uri="{BB962C8B-B14F-4D97-AF65-F5344CB8AC3E}">
        <p14:creationId xmlns:p14="http://schemas.microsoft.com/office/powerpoint/2010/main" val="1664645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a:blip r:embed="rId3"/>
          <a:stretch>
            <a:fillRect/>
          </a:stretch>
        </p:blipFill>
        <p:spPr>
          <a:xfrm>
            <a:off x="-1" y="-1"/>
            <a:ext cx="10242207" cy="6253655"/>
          </a:xfrm>
          <a:prstGeom prst="rect">
            <a:avLst/>
          </a:prstGeom>
        </p:spPr>
      </p:pic>
    </p:spTree>
    <p:extLst>
      <p:ext uri="{BB962C8B-B14F-4D97-AF65-F5344CB8AC3E}">
        <p14:creationId xmlns:p14="http://schemas.microsoft.com/office/powerpoint/2010/main" val="57109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7" name="Picture 6" descr="A picture containing grass, sky, outdoor, field&#10;&#10;Description automatically generated">
            <a:extLst>
              <a:ext uri="{FF2B5EF4-FFF2-40B4-BE49-F238E27FC236}">
                <a16:creationId xmlns:a16="http://schemas.microsoft.com/office/drawing/2014/main" id="{41B018C8-3E48-99F9-3A0D-C496CE7C79E4}"/>
              </a:ext>
            </a:extLst>
          </p:cNvPr>
          <p:cNvPicPr>
            <a:picLocks noChangeAspect="1"/>
          </p:cNvPicPr>
          <p:nvPr/>
        </p:nvPicPr>
        <p:blipFill>
          <a:blip r:embed="rId3"/>
          <a:stretch>
            <a:fillRect/>
          </a:stretch>
        </p:blipFill>
        <p:spPr>
          <a:xfrm>
            <a:off x="893379" y="3429000"/>
            <a:ext cx="5126204" cy="3370266"/>
          </a:xfrm>
          <a:prstGeom prst="rect">
            <a:avLst/>
          </a:prstGeom>
        </p:spPr>
      </p:pic>
      <p:pic>
        <p:nvPicPr>
          <p:cNvPr id="9" name="Picture 8" descr="A picture containing grass, outdoor, sky, field&#10;&#10;Description automatically generated">
            <a:extLst>
              <a:ext uri="{FF2B5EF4-FFF2-40B4-BE49-F238E27FC236}">
                <a16:creationId xmlns:a16="http://schemas.microsoft.com/office/drawing/2014/main" id="{670CDE10-46E1-7766-33EB-DE13C07A4D2C}"/>
              </a:ext>
            </a:extLst>
          </p:cNvPr>
          <p:cNvPicPr>
            <a:picLocks noChangeAspect="1"/>
          </p:cNvPicPr>
          <p:nvPr/>
        </p:nvPicPr>
        <p:blipFill>
          <a:blip r:embed="rId4"/>
          <a:stretch>
            <a:fillRect/>
          </a:stretch>
        </p:blipFill>
        <p:spPr>
          <a:xfrm>
            <a:off x="6096000" y="3429001"/>
            <a:ext cx="5126202" cy="3370265"/>
          </a:xfrm>
          <a:prstGeom prst="rect">
            <a:avLst/>
          </a:prstGeom>
        </p:spPr>
      </p:pic>
      <p:pic>
        <p:nvPicPr>
          <p:cNvPr id="3" name="Picture 2" descr="A white text with black text&#10;&#10;Description automatically generated">
            <a:extLst>
              <a:ext uri="{FF2B5EF4-FFF2-40B4-BE49-F238E27FC236}">
                <a16:creationId xmlns:a16="http://schemas.microsoft.com/office/drawing/2014/main" id="{7CFF257F-362A-930E-FA66-A428FA9BCA56}"/>
              </a:ext>
            </a:extLst>
          </p:cNvPr>
          <p:cNvPicPr>
            <a:picLocks noChangeAspect="1"/>
          </p:cNvPicPr>
          <p:nvPr/>
        </p:nvPicPr>
        <p:blipFill>
          <a:blip r:embed="rId5"/>
          <a:srcRect b="40813"/>
          <a:stretch/>
        </p:blipFill>
        <p:spPr>
          <a:xfrm>
            <a:off x="-1" y="1"/>
            <a:ext cx="8846603" cy="2029522"/>
          </a:xfrm>
          <a:prstGeom prst="rect">
            <a:avLst/>
          </a:prstGeom>
        </p:spPr>
      </p:pic>
    </p:spTree>
    <p:extLst>
      <p:ext uri="{BB962C8B-B14F-4D97-AF65-F5344CB8AC3E}">
        <p14:creationId xmlns:p14="http://schemas.microsoft.com/office/powerpoint/2010/main" val="909054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rotWithShape="1">
          <a:blip r:embed="rId3"/>
          <a:srcRect b="90252"/>
          <a:stretch/>
        </p:blipFill>
        <p:spPr>
          <a:xfrm>
            <a:off x="-1" y="-1"/>
            <a:ext cx="10242207" cy="609601"/>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24C917AC-789C-EC6D-6A40-EA5B2FD69AE1}"/>
              </a:ext>
            </a:extLst>
          </p:cNvPr>
          <p:cNvPicPr>
            <a:picLocks noChangeAspect="1"/>
          </p:cNvPicPr>
          <p:nvPr/>
        </p:nvPicPr>
        <p:blipFill>
          <a:blip r:embed="rId4"/>
          <a:stretch>
            <a:fillRect/>
          </a:stretch>
        </p:blipFill>
        <p:spPr>
          <a:xfrm>
            <a:off x="0" y="609601"/>
            <a:ext cx="9874820" cy="1965434"/>
          </a:xfrm>
          <a:prstGeom prst="rect">
            <a:avLst/>
          </a:prstGeom>
        </p:spPr>
      </p:pic>
      <p:pic>
        <p:nvPicPr>
          <p:cNvPr id="6" name="Picture 5" descr="Table&#10;&#10;Description automatically generated">
            <a:extLst>
              <a:ext uri="{FF2B5EF4-FFF2-40B4-BE49-F238E27FC236}">
                <a16:creationId xmlns:a16="http://schemas.microsoft.com/office/drawing/2014/main" id="{7681F525-4C7D-0F71-B6AC-C0A55DDCA9DF}"/>
              </a:ext>
            </a:extLst>
          </p:cNvPr>
          <p:cNvPicPr>
            <a:picLocks noChangeAspect="1"/>
          </p:cNvPicPr>
          <p:nvPr/>
        </p:nvPicPr>
        <p:blipFill>
          <a:blip r:embed="rId5"/>
          <a:stretch>
            <a:fillRect/>
          </a:stretch>
        </p:blipFill>
        <p:spPr>
          <a:xfrm>
            <a:off x="7874000" y="25400"/>
            <a:ext cx="4318000" cy="6832600"/>
          </a:xfrm>
          <a:prstGeom prst="rect">
            <a:avLst/>
          </a:prstGeom>
        </p:spPr>
      </p:pic>
      <p:pic>
        <p:nvPicPr>
          <p:cNvPr id="8" name="Picture 7">
            <a:extLst>
              <a:ext uri="{FF2B5EF4-FFF2-40B4-BE49-F238E27FC236}">
                <a16:creationId xmlns:a16="http://schemas.microsoft.com/office/drawing/2014/main" id="{7D40C747-6AD1-5542-34E4-47520C6A4620}"/>
              </a:ext>
            </a:extLst>
          </p:cNvPr>
          <p:cNvPicPr>
            <a:picLocks noChangeAspect="1"/>
          </p:cNvPicPr>
          <p:nvPr/>
        </p:nvPicPr>
        <p:blipFill>
          <a:blip r:embed="rId6"/>
          <a:stretch>
            <a:fillRect/>
          </a:stretch>
        </p:blipFill>
        <p:spPr>
          <a:xfrm>
            <a:off x="4917756" y="2171043"/>
            <a:ext cx="2956244" cy="4686957"/>
          </a:xfrm>
          <a:prstGeom prst="rect">
            <a:avLst/>
          </a:prstGeom>
        </p:spPr>
      </p:pic>
    </p:spTree>
    <p:extLst>
      <p:ext uri="{BB962C8B-B14F-4D97-AF65-F5344CB8AC3E}">
        <p14:creationId xmlns:p14="http://schemas.microsoft.com/office/powerpoint/2010/main" val="2820094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EC8F195-5EED-FCD2-55C4-07D4DC93FEB7}"/>
              </a:ext>
            </a:extLst>
          </p:cNvPr>
          <p:cNvPicPr>
            <a:picLocks noChangeAspect="1"/>
          </p:cNvPicPr>
          <p:nvPr/>
        </p:nvPicPr>
        <p:blipFill rotWithShape="1">
          <a:blip r:embed="rId3"/>
          <a:srcRect b="41651"/>
          <a:stretch/>
        </p:blipFill>
        <p:spPr>
          <a:xfrm>
            <a:off x="-1" y="0"/>
            <a:ext cx="8639543" cy="2411730"/>
          </a:xfrm>
          <a:prstGeom prst="rect">
            <a:avLst/>
          </a:prstGeom>
        </p:spPr>
      </p:pic>
    </p:spTree>
    <p:extLst>
      <p:ext uri="{BB962C8B-B14F-4D97-AF65-F5344CB8AC3E}">
        <p14:creationId xmlns:p14="http://schemas.microsoft.com/office/powerpoint/2010/main" val="2024910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7EA237D-254D-C657-0F17-2D1522339470}"/>
              </a:ext>
            </a:extLst>
          </p:cNvPr>
          <p:cNvPicPr>
            <a:picLocks noChangeAspect="1"/>
          </p:cNvPicPr>
          <p:nvPr/>
        </p:nvPicPr>
        <p:blipFill>
          <a:blip r:embed="rId3"/>
          <a:stretch>
            <a:fillRect/>
          </a:stretch>
        </p:blipFill>
        <p:spPr>
          <a:xfrm>
            <a:off x="-1" y="0"/>
            <a:ext cx="8639543" cy="4133306"/>
          </a:xfrm>
          <a:prstGeom prst="rect">
            <a:avLst/>
          </a:prstGeom>
        </p:spPr>
      </p:pic>
      <p:pic>
        <p:nvPicPr>
          <p:cNvPr id="9" name="Picture 8" descr="Table&#10;&#10;Description automatically generated">
            <a:extLst>
              <a:ext uri="{FF2B5EF4-FFF2-40B4-BE49-F238E27FC236}">
                <a16:creationId xmlns:a16="http://schemas.microsoft.com/office/drawing/2014/main" id="{663D3F79-EDE3-7E53-FAD9-5DAF7535AC00}"/>
              </a:ext>
            </a:extLst>
          </p:cNvPr>
          <p:cNvPicPr>
            <a:picLocks noChangeAspect="1"/>
          </p:cNvPicPr>
          <p:nvPr/>
        </p:nvPicPr>
        <p:blipFill>
          <a:blip r:embed="rId4"/>
          <a:stretch>
            <a:fillRect/>
          </a:stretch>
        </p:blipFill>
        <p:spPr>
          <a:xfrm>
            <a:off x="8639542" y="1324302"/>
            <a:ext cx="3433559" cy="5533697"/>
          </a:xfrm>
          <a:prstGeom prst="rect">
            <a:avLst/>
          </a:prstGeom>
        </p:spPr>
      </p:pic>
      <p:sp>
        <p:nvSpPr>
          <p:cNvPr id="2" name="Rectangle 1">
            <a:extLst>
              <a:ext uri="{FF2B5EF4-FFF2-40B4-BE49-F238E27FC236}">
                <a16:creationId xmlns:a16="http://schemas.microsoft.com/office/drawing/2014/main" id="{F31BCDE8-B550-52EE-2944-5B32AD65BDF0}"/>
              </a:ext>
            </a:extLst>
          </p:cNvPr>
          <p:cNvSpPr/>
          <p:nvPr/>
        </p:nvSpPr>
        <p:spPr>
          <a:xfrm>
            <a:off x="8639542" y="4812030"/>
            <a:ext cx="3433559" cy="4229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18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a:blip r:embed="rId3"/>
          <a:stretch>
            <a:fillRect/>
          </a:stretch>
        </p:blipFill>
        <p:spPr>
          <a:xfrm>
            <a:off x="0" y="0"/>
            <a:ext cx="9095930" cy="5118538"/>
          </a:xfrm>
          <a:prstGeom prst="rect">
            <a:avLst/>
          </a:prstGeom>
        </p:spPr>
      </p:pic>
      <p:pic>
        <p:nvPicPr>
          <p:cNvPr id="8" name="Picture 7" descr="Table&#10;&#10;Description automatically generated">
            <a:extLst>
              <a:ext uri="{FF2B5EF4-FFF2-40B4-BE49-F238E27FC236}">
                <a16:creationId xmlns:a16="http://schemas.microsoft.com/office/drawing/2014/main" id="{E50413F5-2F78-3FC1-B95D-41AB6344F212}"/>
              </a:ext>
            </a:extLst>
          </p:cNvPr>
          <p:cNvPicPr>
            <a:picLocks noChangeAspect="1"/>
          </p:cNvPicPr>
          <p:nvPr/>
        </p:nvPicPr>
        <p:blipFill>
          <a:blip r:embed="rId4"/>
          <a:stretch>
            <a:fillRect/>
          </a:stretch>
        </p:blipFill>
        <p:spPr>
          <a:xfrm>
            <a:off x="8519434" y="1408386"/>
            <a:ext cx="3672566" cy="5449614"/>
          </a:xfrm>
          <a:prstGeom prst="rect">
            <a:avLst/>
          </a:prstGeom>
        </p:spPr>
      </p:pic>
    </p:spTree>
    <p:extLst>
      <p:ext uri="{BB962C8B-B14F-4D97-AF65-F5344CB8AC3E}">
        <p14:creationId xmlns:p14="http://schemas.microsoft.com/office/powerpoint/2010/main" val="3132912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3" name="Picture 2" descr="Graphical user interface&#10;&#10;Description automatically generated with low confidence">
            <a:extLst>
              <a:ext uri="{FF2B5EF4-FFF2-40B4-BE49-F238E27FC236}">
                <a16:creationId xmlns:a16="http://schemas.microsoft.com/office/drawing/2014/main" id="{117DC9C2-215B-FB46-662C-39DF95C243D3}"/>
              </a:ext>
            </a:extLst>
          </p:cNvPr>
          <p:cNvPicPr>
            <a:picLocks noChangeAspect="1"/>
          </p:cNvPicPr>
          <p:nvPr/>
        </p:nvPicPr>
        <p:blipFill>
          <a:blip r:embed="rId4"/>
          <a:stretch>
            <a:fillRect/>
          </a:stretch>
        </p:blipFill>
        <p:spPr>
          <a:xfrm>
            <a:off x="-1" y="618625"/>
            <a:ext cx="9582837" cy="1493953"/>
          </a:xfrm>
          <a:prstGeom prst="rect">
            <a:avLst/>
          </a:prstGeom>
        </p:spPr>
      </p:pic>
      <p:pic>
        <p:nvPicPr>
          <p:cNvPr id="5" name="Picture 4">
            <a:extLst>
              <a:ext uri="{FF2B5EF4-FFF2-40B4-BE49-F238E27FC236}">
                <a16:creationId xmlns:a16="http://schemas.microsoft.com/office/drawing/2014/main" id="{EF45D01D-FE73-777A-7D90-59E597E73863}"/>
              </a:ext>
            </a:extLst>
          </p:cNvPr>
          <p:cNvPicPr>
            <a:picLocks noChangeAspect="1"/>
          </p:cNvPicPr>
          <p:nvPr/>
        </p:nvPicPr>
        <p:blipFill>
          <a:blip r:embed="rId5"/>
          <a:stretch>
            <a:fillRect/>
          </a:stretch>
        </p:blipFill>
        <p:spPr>
          <a:xfrm>
            <a:off x="5948854" y="1830334"/>
            <a:ext cx="6243145" cy="5027665"/>
          </a:xfrm>
          <a:prstGeom prst="rect">
            <a:avLst/>
          </a:prstGeom>
        </p:spPr>
      </p:pic>
      <p:sp>
        <p:nvSpPr>
          <p:cNvPr id="2" name="Rectangle 1">
            <a:extLst>
              <a:ext uri="{FF2B5EF4-FFF2-40B4-BE49-F238E27FC236}">
                <a16:creationId xmlns:a16="http://schemas.microsoft.com/office/drawing/2014/main" id="{C194D51C-E34E-36FC-BE14-E8AE83114F5A}"/>
              </a:ext>
            </a:extLst>
          </p:cNvPr>
          <p:cNvSpPr/>
          <p:nvPr/>
        </p:nvSpPr>
        <p:spPr>
          <a:xfrm>
            <a:off x="3909060" y="1200150"/>
            <a:ext cx="1223010" cy="4800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92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3E30329-50CC-B997-0496-6DF93FC3EAEC}"/>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9" name="Picture 8">
            <a:extLst>
              <a:ext uri="{FF2B5EF4-FFF2-40B4-BE49-F238E27FC236}">
                <a16:creationId xmlns:a16="http://schemas.microsoft.com/office/drawing/2014/main" id="{4ADFF212-4E92-CE71-9B61-07AD807F9E09}"/>
              </a:ext>
            </a:extLst>
          </p:cNvPr>
          <p:cNvPicPr>
            <a:picLocks noChangeAspect="1"/>
          </p:cNvPicPr>
          <p:nvPr/>
        </p:nvPicPr>
        <p:blipFill>
          <a:blip r:embed="rId4"/>
          <a:stretch>
            <a:fillRect/>
          </a:stretch>
        </p:blipFill>
        <p:spPr>
          <a:xfrm>
            <a:off x="-1" y="609599"/>
            <a:ext cx="11070781" cy="1187669"/>
          </a:xfrm>
          <a:prstGeom prst="rect">
            <a:avLst/>
          </a:prstGeom>
        </p:spPr>
      </p:pic>
    </p:spTree>
    <p:extLst>
      <p:ext uri="{BB962C8B-B14F-4D97-AF65-F5344CB8AC3E}">
        <p14:creationId xmlns:p14="http://schemas.microsoft.com/office/powerpoint/2010/main" val="1445486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3E30329-50CC-B997-0496-6DF93FC3EAEC}"/>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9" name="Picture 8">
            <a:extLst>
              <a:ext uri="{FF2B5EF4-FFF2-40B4-BE49-F238E27FC236}">
                <a16:creationId xmlns:a16="http://schemas.microsoft.com/office/drawing/2014/main" id="{4ADFF212-4E92-CE71-9B61-07AD807F9E09}"/>
              </a:ext>
            </a:extLst>
          </p:cNvPr>
          <p:cNvPicPr>
            <a:picLocks noChangeAspect="1"/>
          </p:cNvPicPr>
          <p:nvPr/>
        </p:nvPicPr>
        <p:blipFill>
          <a:blip r:embed="rId4"/>
          <a:stretch>
            <a:fillRect/>
          </a:stretch>
        </p:blipFill>
        <p:spPr>
          <a:xfrm>
            <a:off x="-1" y="609599"/>
            <a:ext cx="11070781" cy="1187669"/>
          </a:xfrm>
          <a:prstGeom prst="rect">
            <a:avLst/>
          </a:prstGeom>
        </p:spPr>
      </p:pic>
      <p:pic>
        <p:nvPicPr>
          <p:cNvPr id="13" name="Picture 12" descr="Table&#10;&#10;Description automatically generated">
            <a:extLst>
              <a:ext uri="{FF2B5EF4-FFF2-40B4-BE49-F238E27FC236}">
                <a16:creationId xmlns:a16="http://schemas.microsoft.com/office/drawing/2014/main" id="{29B59957-97C0-8F6A-0408-71DC84A66B02}"/>
              </a:ext>
            </a:extLst>
          </p:cNvPr>
          <p:cNvPicPr>
            <a:picLocks noChangeAspect="1"/>
          </p:cNvPicPr>
          <p:nvPr/>
        </p:nvPicPr>
        <p:blipFill>
          <a:blip r:embed="rId5"/>
          <a:stretch>
            <a:fillRect/>
          </a:stretch>
        </p:blipFill>
        <p:spPr>
          <a:xfrm>
            <a:off x="348754" y="1835511"/>
            <a:ext cx="8398422" cy="4880308"/>
          </a:xfrm>
          <a:prstGeom prst="rect">
            <a:avLst/>
          </a:prstGeom>
        </p:spPr>
      </p:pic>
      <p:pic>
        <p:nvPicPr>
          <p:cNvPr id="14" name="Picture 13">
            <a:extLst>
              <a:ext uri="{FF2B5EF4-FFF2-40B4-BE49-F238E27FC236}">
                <a16:creationId xmlns:a16="http://schemas.microsoft.com/office/drawing/2014/main" id="{D2DA54BB-DFF2-44D3-B32D-010418660346}"/>
              </a:ext>
            </a:extLst>
          </p:cNvPr>
          <p:cNvPicPr>
            <a:picLocks noChangeAspect="1"/>
          </p:cNvPicPr>
          <p:nvPr/>
        </p:nvPicPr>
        <p:blipFill>
          <a:blip r:embed="rId6"/>
          <a:stretch>
            <a:fillRect/>
          </a:stretch>
        </p:blipFill>
        <p:spPr>
          <a:xfrm>
            <a:off x="8938260" y="1693332"/>
            <a:ext cx="3253740" cy="5164667"/>
          </a:xfrm>
          <a:prstGeom prst="rect">
            <a:avLst/>
          </a:prstGeom>
        </p:spPr>
      </p:pic>
      <p:sp>
        <p:nvSpPr>
          <p:cNvPr id="3" name="Rectangle 2">
            <a:extLst>
              <a:ext uri="{FF2B5EF4-FFF2-40B4-BE49-F238E27FC236}">
                <a16:creationId xmlns:a16="http://schemas.microsoft.com/office/drawing/2014/main" id="{C119B452-32C6-3DE4-DEE9-F967FAEF75DE}"/>
              </a:ext>
            </a:extLst>
          </p:cNvPr>
          <p:cNvSpPr/>
          <p:nvPr/>
        </p:nvSpPr>
        <p:spPr>
          <a:xfrm>
            <a:off x="348754" y="5223510"/>
            <a:ext cx="8280896" cy="3886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7164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56499"/>
          <a:stretch/>
        </p:blipFill>
        <p:spPr>
          <a:xfrm>
            <a:off x="0" y="0"/>
            <a:ext cx="9758428" cy="2868930"/>
          </a:xfrm>
          <a:prstGeom prst="rect">
            <a:avLst/>
          </a:prstGeom>
        </p:spPr>
      </p:pic>
    </p:spTree>
    <p:extLst>
      <p:ext uri="{BB962C8B-B14F-4D97-AF65-F5344CB8AC3E}">
        <p14:creationId xmlns:p14="http://schemas.microsoft.com/office/powerpoint/2010/main" val="1396908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a:blip r:embed="rId3"/>
          <a:stretch>
            <a:fillRect/>
          </a:stretch>
        </p:blipFill>
        <p:spPr>
          <a:xfrm>
            <a:off x="0" y="0"/>
            <a:ext cx="9758428" cy="659511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4"/>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3354133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5" name="Picture 4">
            <a:extLst>
              <a:ext uri="{FF2B5EF4-FFF2-40B4-BE49-F238E27FC236}">
                <a16:creationId xmlns:a16="http://schemas.microsoft.com/office/drawing/2014/main" id="{C27A4958-1606-3735-42AB-1A55AB83948A}"/>
              </a:ext>
            </a:extLst>
          </p:cNvPr>
          <p:cNvPicPr>
            <a:picLocks noChangeAspect="1"/>
          </p:cNvPicPr>
          <p:nvPr/>
        </p:nvPicPr>
        <p:blipFill>
          <a:blip r:embed="rId4"/>
          <a:stretch>
            <a:fillRect/>
          </a:stretch>
        </p:blipFill>
        <p:spPr>
          <a:xfrm>
            <a:off x="112722" y="596052"/>
            <a:ext cx="9645705" cy="1790519"/>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5D480156-4CA3-0ABB-BA2D-FAEB940EC052}"/>
              </a:ext>
            </a:extLst>
          </p:cNvPr>
          <p:cNvPicPr>
            <a:picLocks noChangeAspect="1"/>
          </p:cNvPicPr>
          <p:nvPr/>
        </p:nvPicPr>
        <p:blipFill rotWithShape="1">
          <a:blip r:embed="rId3"/>
          <a:srcRect t="61005" r="66657"/>
          <a:stretch/>
        </p:blipFill>
        <p:spPr>
          <a:xfrm>
            <a:off x="228600" y="2606040"/>
            <a:ext cx="3253740" cy="257175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5"/>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404119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7" name="Picture 6" descr="A picture containing grass, sky, outdoor, field&#10;&#10;Description automatically generated">
            <a:extLst>
              <a:ext uri="{FF2B5EF4-FFF2-40B4-BE49-F238E27FC236}">
                <a16:creationId xmlns:a16="http://schemas.microsoft.com/office/drawing/2014/main" id="{41B018C8-3E48-99F9-3A0D-C496CE7C79E4}"/>
              </a:ext>
            </a:extLst>
          </p:cNvPr>
          <p:cNvPicPr>
            <a:picLocks noChangeAspect="1"/>
          </p:cNvPicPr>
          <p:nvPr/>
        </p:nvPicPr>
        <p:blipFill>
          <a:blip r:embed="rId3"/>
          <a:stretch>
            <a:fillRect/>
          </a:stretch>
        </p:blipFill>
        <p:spPr>
          <a:xfrm>
            <a:off x="893379" y="3429000"/>
            <a:ext cx="5126204" cy="3370266"/>
          </a:xfrm>
          <a:prstGeom prst="rect">
            <a:avLst/>
          </a:prstGeom>
        </p:spPr>
      </p:pic>
      <p:pic>
        <p:nvPicPr>
          <p:cNvPr id="9" name="Picture 8" descr="A picture containing grass, outdoor, sky, field&#10;&#10;Description automatically generated">
            <a:extLst>
              <a:ext uri="{FF2B5EF4-FFF2-40B4-BE49-F238E27FC236}">
                <a16:creationId xmlns:a16="http://schemas.microsoft.com/office/drawing/2014/main" id="{670CDE10-46E1-7766-33EB-DE13C07A4D2C}"/>
              </a:ext>
            </a:extLst>
          </p:cNvPr>
          <p:cNvPicPr>
            <a:picLocks noChangeAspect="1"/>
          </p:cNvPicPr>
          <p:nvPr/>
        </p:nvPicPr>
        <p:blipFill>
          <a:blip r:embed="rId4"/>
          <a:stretch>
            <a:fillRect/>
          </a:stretch>
        </p:blipFill>
        <p:spPr>
          <a:xfrm>
            <a:off x="6096000" y="3429001"/>
            <a:ext cx="5126202" cy="3370265"/>
          </a:xfrm>
          <a:prstGeom prst="rect">
            <a:avLst/>
          </a:prstGeom>
        </p:spPr>
      </p:pic>
      <p:pic>
        <p:nvPicPr>
          <p:cNvPr id="2" name="Picture 1" descr="A white text with black text&#10;&#10;Description automatically generated">
            <a:extLst>
              <a:ext uri="{FF2B5EF4-FFF2-40B4-BE49-F238E27FC236}">
                <a16:creationId xmlns:a16="http://schemas.microsoft.com/office/drawing/2014/main" id="{10E2E5E0-9AB2-0021-2376-7AB27EEB2A92}"/>
              </a:ext>
            </a:extLst>
          </p:cNvPr>
          <p:cNvPicPr>
            <a:picLocks noChangeAspect="1"/>
          </p:cNvPicPr>
          <p:nvPr/>
        </p:nvPicPr>
        <p:blipFill>
          <a:blip r:embed="rId5"/>
          <a:stretch>
            <a:fillRect/>
          </a:stretch>
        </p:blipFill>
        <p:spPr>
          <a:xfrm>
            <a:off x="-1" y="0"/>
            <a:ext cx="8846603" cy="3428999"/>
          </a:xfrm>
          <a:prstGeom prst="rect">
            <a:avLst/>
          </a:prstGeom>
        </p:spPr>
      </p:pic>
    </p:spTree>
    <p:extLst>
      <p:ext uri="{BB962C8B-B14F-4D97-AF65-F5344CB8AC3E}">
        <p14:creationId xmlns:p14="http://schemas.microsoft.com/office/powerpoint/2010/main" val="789431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7" name="Picture 6" descr="Chart, scatter chart&#10;&#10;Description automatically generated">
            <a:extLst>
              <a:ext uri="{FF2B5EF4-FFF2-40B4-BE49-F238E27FC236}">
                <a16:creationId xmlns:a16="http://schemas.microsoft.com/office/drawing/2014/main" id="{22B06464-586D-14CB-26B0-A2BBB914C432}"/>
              </a:ext>
            </a:extLst>
          </p:cNvPr>
          <p:cNvPicPr>
            <a:picLocks noChangeAspect="1"/>
          </p:cNvPicPr>
          <p:nvPr/>
        </p:nvPicPr>
        <p:blipFill>
          <a:blip r:embed="rId4"/>
          <a:stretch>
            <a:fillRect/>
          </a:stretch>
        </p:blipFill>
        <p:spPr>
          <a:xfrm>
            <a:off x="2980690" y="1977389"/>
            <a:ext cx="6230620" cy="4765740"/>
          </a:xfrm>
          <a:prstGeom prst="rect">
            <a:avLst/>
          </a:prstGeom>
        </p:spPr>
      </p:pic>
      <p:pic>
        <p:nvPicPr>
          <p:cNvPr id="11" name="Picture 10">
            <a:extLst>
              <a:ext uri="{FF2B5EF4-FFF2-40B4-BE49-F238E27FC236}">
                <a16:creationId xmlns:a16="http://schemas.microsoft.com/office/drawing/2014/main" id="{745DCFCB-80B4-00C3-CAAD-0FDA57ED144C}"/>
              </a:ext>
            </a:extLst>
          </p:cNvPr>
          <p:cNvPicPr>
            <a:picLocks noChangeAspect="1"/>
          </p:cNvPicPr>
          <p:nvPr/>
        </p:nvPicPr>
        <p:blipFill>
          <a:blip r:embed="rId5"/>
          <a:stretch>
            <a:fillRect/>
          </a:stretch>
        </p:blipFill>
        <p:spPr>
          <a:xfrm>
            <a:off x="48259" y="548640"/>
            <a:ext cx="9661909" cy="1300372"/>
          </a:xfrm>
          <a:prstGeom prst="rect">
            <a:avLst/>
          </a:prstGeom>
        </p:spPr>
      </p:pic>
    </p:spTree>
    <p:extLst>
      <p:ext uri="{BB962C8B-B14F-4D97-AF65-F5344CB8AC3E}">
        <p14:creationId xmlns:p14="http://schemas.microsoft.com/office/powerpoint/2010/main" val="344458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EDDAB65-7C82-CDC7-9D06-A2179E5DEAC1}"/>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2B190DDE-02E8-7B29-177F-5927884BDEBD}"/>
              </a:ext>
            </a:extLst>
          </p:cNvPr>
          <p:cNvPicPr>
            <a:picLocks noChangeAspect="1"/>
          </p:cNvPicPr>
          <p:nvPr/>
        </p:nvPicPr>
        <p:blipFill>
          <a:blip r:embed="rId3"/>
          <a:stretch>
            <a:fillRect/>
          </a:stretch>
        </p:blipFill>
        <p:spPr>
          <a:xfrm>
            <a:off x="0" y="0"/>
            <a:ext cx="10660566" cy="3549188"/>
          </a:xfrm>
          <a:prstGeom prst="rect">
            <a:avLst/>
          </a:prstGeom>
        </p:spPr>
      </p:pic>
    </p:spTree>
    <p:extLst>
      <p:ext uri="{BB962C8B-B14F-4D97-AF65-F5344CB8AC3E}">
        <p14:creationId xmlns:p14="http://schemas.microsoft.com/office/powerpoint/2010/main" val="3378005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A93DC9E-5752-5C49-31A8-A50C07DC4D04}"/>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B37FAFED-92D4-A00B-2EF4-AE79F98824C1}"/>
              </a:ext>
            </a:extLst>
          </p:cNvPr>
          <p:cNvPicPr>
            <a:picLocks noChangeAspect="1"/>
          </p:cNvPicPr>
          <p:nvPr/>
        </p:nvPicPr>
        <p:blipFill>
          <a:blip r:embed="rId3"/>
          <a:srcRect b="78635"/>
          <a:stretch/>
        </p:blipFill>
        <p:spPr>
          <a:xfrm>
            <a:off x="0" y="0"/>
            <a:ext cx="10660566" cy="758283"/>
          </a:xfrm>
          <a:prstGeom prst="rect">
            <a:avLst/>
          </a:prstGeom>
        </p:spPr>
      </p:pic>
      <p:pic>
        <p:nvPicPr>
          <p:cNvPr id="4" name="Picture 3" descr="A screenshot of a diagram&#10;&#10;Description automatically generated">
            <a:extLst>
              <a:ext uri="{FF2B5EF4-FFF2-40B4-BE49-F238E27FC236}">
                <a16:creationId xmlns:a16="http://schemas.microsoft.com/office/drawing/2014/main" id="{EE6F40C5-2AD2-C959-DC6A-077CC915D26D}"/>
              </a:ext>
            </a:extLst>
          </p:cNvPr>
          <p:cNvPicPr>
            <a:picLocks noChangeAspect="1"/>
          </p:cNvPicPr>
          <p:nvPr/>
        </p:nvPicPr>
        <p:blipFill>
          <a:blip r:embed="rId4"/>
          <a:stretch>
            <a:fillRect/>
          </a:stretch>
        </p:blipFill>
        <p:spPr>
          <a:xfrm>
            <a:off x="0" y="635619"/>
            <a:ext cx="8951497" cy="6222381"/>
          </a:xfrm>
          <a:prstGeom prst="rect">
            <a:avLst/>
          </a:prstGeom>
        </p:spPr>
      </p:pic>
      <p:sp>
        <p:nvSpPr>
          <p:cNvPr id="5" name="Rectangle 4">
            <a:extLst>
              <a:ext uri="{FF2B5EF4-FFF2-40B4-BE49-F238E27FC236}">
                <a16:creationId xmlns:a16="http://schemas.microsoft.com/office/drawing/2014/main" id="{71A333C7-A97F-2EF5-36E2-6611E8BF253A}"/>
              </a:ext>
            </a:extLst>
          </p:cNvPr>
          <p:cNvSpPr/>
          <p:nvPr/>
        </p:nvSpPr>
        <p:spPr>
          <a:xfrm>
            <a:off x="4817327" y="2141034"/>
            <a:ext cx="3523785" cy="1605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99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C63D7B7-3181-5B9D-B0EB-49B745171A0B}"/>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C3A99460-EF1C-5406-6ABD-FD7016D13308}"/>
              </a:ext>
            </a:extLst>
          </p:cNvPr>
          <p:cNvPicPr>
            <a:picLocks noChangeAspect="1"/>
          </p:cNvPicPr>
          <p:nvPr/>
        </p:nvPicPr>
        <p:blipFill>
          <a:blip r:embed="rId3"/>
          <a:srcRect b="78635"/>
          <a:stretch/>
        </p:blipFill>
        <p:spPr>
          <a:xfrm>
            <a:off x="0" y="0"/>
            <a:ext cx="10660566" cy="758283"/>
          </a:xfrm>
          <a:prstGeom prst="rect">
            <a:avLst/>
          </a:prstGeom>
        </p:spPr>
      </p:pic>
      <p:sp>
        <p:nvSpPr>
          <p:cNvPr id="5" name="Rectangle 4">
            <a:extLst>
              <a:ext uri="{FF2B5EF4-FFF2-40B4-BE49-F238E27FC236}">
                <a16:creationId xmlns:a16="http://schemas.microsoft.com/office/drawing/2014/main" id="{52EEEB22-3F6B-922F-B2EC-CE9FECD48B42}"/>
              </a:ext>
            </a:extLst>
          </p:cNvPr>
          <p:cNvSpPr/>
          <p:nvPr/>
        </p:nvSpPr>
        <p:spPr>
          <a:xfrm>
            <a:off x="4817327" y="2141034"/>
            <a:ext cx="3523785" cy="1605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of a green square&#10;&#10;Description automatically generated">
            <a:extLst>
              <a:ext uri="{FF2B5EF4-FFF2-40B4-BE49-F238E27FC236}">
                <a16:creationId xmlns:a16="http://schemas.microsoft.com/office/drawing/2014/main" id="{EAD7A8EF-7EC4-BBF4-ADEC-D32321F71FC4}"/>
              </a:ext>
            </a:extLst>
          </p:cNvPr>
          <p:cNvPicPr>
            <a:picLocks noChangeAspect="1"/>
          </p:cNvPicPr>
          <p:nvPr/>
        </p:nvPicPr>
        <p:blipFill>
          <a:blip r:embed="rId4"/>
          <a:stretch>
            <a:fillRect/>
          </a:stretch>
        </p:blipFill>
        <p:spPr>
          <a:xfrm>
            <a:off x="108414" y="613317"/>
            <a:ext cx="9652001" cy="5508703"/>
          </a:xfrm>
          <a:prstGeom prst="rect">
            <a:avLst/>
          </a:prstGeom>
        </p:spPr>
      </p:pic>
    </p:spTree>
    <p:extLst>
      <p:ext uri="{BB962C8B-B14F-4D97-AF65-F5344CB8AC3E}">
        <p14:creationId xmlns:p14="http://schemas.microsoft.com/office/powerpoint/2010/main" val="2196746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E447CDA-0D80-E525-43EA-4C17C6C71084}"/>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5B8302AB-5498-BB45-A681-5B7D03D45FDF}"/>
              </a:ext>
            </a:extLst>
          </p:cNvPr>
          <p:cNvPicPr>
            <a:picLocks noChangeAspect="1"/>
          </p:cNvPicPr>
          <p:nvPr/>
        </p:nvPicPr>
        <p:blipFill>
          <a:blip r:embed="rId3"/>
          <a:srcRect b="78635"/>
          <a:stretch/>
        </p:blipFill>
        <p:spPr>
          <a:xfrm>
            <a:off x="0" y="0"/>
            <a:ext cx="10660566" cy="758283"/>
          </a:xfrm>
          <a:prstGeom prst="rect">
            <a:avLst/>
          </a:prstGeom>
        </p:spPr>
      </p:pic>
      <p:sp>
        <p:nvSpPr>
          <p:cNvPr id="5" name="Rectangle 4">
            <a:extLst>
              <a:ext uri="{FF2B5EF4-FFF2-40B4-BE49-F238E27FC236}">
                <a16:creationId xmlns:a16="http://schemas.microsoft.com/office/drawing/2014/main" id="{099F9BD1-091D-164B-C25E-35212966D730}"/>
              </a:ext>
            </a:extLst>
          </p:cNvPr>
          <p:cNvSpPr/>
          <p:nvPr/>
        </p:nvSpPr>
        <p:spPr>
          <a:xfrm>
            <a:off x="4817327" y="2141034"/>
            <a:ext cx="3523785" cy="1605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a:extLst>
              <a:ext uri="{FF2B5EF4-FFF2-40B4-BE49-F238E27FC236}">
                <a16:creationId xmlns:a16="http://schemas.microsoft.com/office/drawing/2014/main" id="{FFC98A51-5830-5DEF-6CA0-63BD3C9A5D34}"/>
              </a:ext>
            </a:extLst>
          </p:cNvPr>
          <p:cNvPicPr>
            <a:picLocks noChangeAspect="1"/>
          </p:cNvPicPr>
          <p:nvPr/>
        </p:nvPicPr>
        <p:blipFill>
          <a:blip r:embed="rId4"/>
          <a:stretch>
            <a:fillRect/>
          </a:stretch>
        </p:blipFill>
        <p:spPr>
          <a:xfrm>
            <a:off x="0" y="582372"/>
            <a:ext cx="9282656" cy="2071617"/>
          </a:xfrm>
          <a:prstGeom prst="rect">
            <a:avLst/>
          </a:prstGeom>
        </p:spPr>
      </p:pic>
      <p:pic>
        <p:nvPicPr>
          <p:cNvPr id="9" name="Picture 8" descr="A map of the land&#10;&#10;Description automatically generated with medium confidence">
            <a:extLst>
              <a:ext uri="{FF2B5EF4-FFF2-40B4-BE49-F238E27FC236}">
                <a16:creationId xmlns:a16="http://schemas.microsoft.com/office/drawing/2014/main" id="{65B4A20A-D311-3983-0C7C-24E6A6EE6036}"/>
              </a:ext>
            </a:extLst>
          </p:cNvPr>
          <p:cNvPicPr>
            <a:picLocks noChangeAspect="1"/>
          </p:cNvPicPr>
          <p:nvPr/>
        </p:nvPicPr>
        <p:blipFill>
          <a:blip r:embed="rId5"/>
          <a:srcRect l="2965" r="11811"/>
          <a:stretch/>
        </p:blipFill>
        <p:spPr>
          <a:xfrm>
            <a:off x="5408342" y="2141034"/>
            <a:ext cx="6623824" cy="4686023"/>
          </a:xfrm>
          <a:prstGeom prst="rect">
            <a:avLst/>
          </a:prstGeom>
        </p:spPr>
      </p:pic>
    </p:spTree>
    <p:extLst>
      <p:ext uri="{BB962C8B-B14F-4D97-AF65-F5344CB8AC3E}">
        <p14:creationId xmlns:p14="http://schemas.microsoft.com/office/powerpoint/2010/main" val="1819747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55956F5-78F8-3714-8E51-33EAC7EAFC96}"/>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DC1B054A-C9D5-E297-510D-A57D47E62A38}"/>
              </a:ext>
            </a:extLst>
          </p:cNvPr>
          <p:cNvPicPr>
            <a:picLocks noChangeAspect="1"/>
          </p:cNvPicPr>
          <p:nvPr/>
        </p:nvPicPr>
        <p:blipFill>
          <a:blip r:embed="rId3"/>
          <a:srcRect b="78635"/>
          <a:stretch/>
        </p:blipFill>
        <p:spPr>
          <a:xfrm>
            <a:off x="0" y="0"/>
            <a:ext cx="10660566" cy="758283"/>
          </a:xfrm>
          <a:prstGeom prst="rect">
            <a:avLst/>
          </a:prstGeom>
        </p:spPr>
      </p:pic>
      <p:sp>
        <p:nvSpPr>
          <p:cNvPr id="5" name="Rectangle 4">
            <a:extLst>
              <a:ext uri="{FF2B5EF4-FFF2-40B4-BE49-F238E27FC236}">
                <a16:creationId xmlns:a16="http://schemas.microsoft.com/office/drawing/2014/main" id="{E9DE318D-C211-A56F-B289-DC94AD072E8B}"/>
              </a:ext>
            </a:extLst>
          </p:cNvPr>
          <p:cNvSpPr/>
          <p:nvPr/>
        </p:nvSpPr>
        <p:spPr>
          <a:xfrm>
            <a:off x="4817327" y="2141034"/>
            <a:ext cx="3523785" cy="1605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D4929775-E021-97C7-8465-8436E2BCC0FC}"/>
              </a:ext>
            </a:extLst>
          </p:cNvPr>
          <p:cNvPicPr>
            <a:picLocks noChangeAspect="1"/>
          </p:cNvPicPr>
          <p:nvPr/>
        </p:nvPicPr>
        <p:blipFill>
          <a:blip r:embed="rId4"/>
          <a:srcRect b="66009"/>
          <a:stretch/>
        </p:blipFill>
        <p:spPr>
          <a:xfrm>
            <a:off x="-1" y="673799"/>
            <a:ext cx="9043639" cy="2214367"/>
          </a:xfrm>
          <a:prstGeom prst="rect">
            <a:avLst/>
          </a:prstGeom>
        </p:spPr>
      </p:pic>
    </p:spTree>
    <p:extLst>
      <p:ext uri="{BB962C8B-B14F-4D97-AF65-F5344CB8AC3E}">
        <p14:creationId xmlns:p14="http://schemas.microsoft.com/office/powerpoint/2010/main" val="77718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811081F-67A3-90B6-D768-3C104F908D15}"/>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BDF54855-0AEF-090C-6498-FCCD7BE51D6E}"/>
              </a:ext>
            </a:extLst>
          </p:cNvPr>
          <p:cNvPicPr>
            <a:picLocks noChangeAspect="1"/>
          </p:cNvPicPr>
          <p:nvPr/>
        </p:nvPicPr>
        <p:blipFill>
          <a:blip r:embed="rId3"/>
          <a:srcRect b="78635"/>
          <a:stretch/>
        </p:blipFill>
        <p:spPr>
          <a:xfrm>
            <a:off x="0" y="0"/>
            <a:ext cx="10660566" cy="758283"/>
          </a:xfrm>
          <a:prstGeom prst="rect">
            <a:avLst/>
          </a:prstGeom>
        </p:spPr>
      </p:pic>
      <p:sp>
        <p:nvSpPr>
          <p:cNvPr id="5" name="Rectangle 4">
            <a:extLst>
              <a:ext uri="{FF2B5EF4-FFF2-40B4-BE49-F238E27FC236}">
                <a16:creationId xmlns:a16="http://schemas.microsoft.com/office/drawing/2014/main" id="{DCC3514E-4A95-16FF-2659-B2B07D0EFFE5}"/>
              </a:ext>
            </a:extLst>
          </p:cNvPr>
          <p:cNvSpPr/>
          <p:nvPr/>
        </p:nvSpPr>
        <p:spPr>
          <a:xfrm>
            <a:off x="4817327" y="2141034"/>
            <a:ext cx="3523785" cy="1605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DB1BD731-07C8-F8FD-07A6-C5C0037EBEFA}"/>
              </a:ext>
            </a:extLst>
          </p:cNvPr>
          <p:cNvPicPr>
            <a:picLocks noChangeAspect="1"/>
          </p:cNvPicPr>
          <p:nvPr/>
        </p:nvPicPr>
        <p:blipFill>
          <a:blip r:embed="rId4"/>
          <a:srcRect b="37936"/>
          <a:stretch/>
        </p:blipFill>
        <p:spPr>
          <a:xfrm>
            <a:off x="-1" y="673799"/>
            <a:ext cx="9043639" cy="4043167"/>
          </a:xfrm>
          <a:prstGeom prst="rect">
            <a:avLst/>
          </a:prstGeom>
        </p:spPr>
      </p:pic>
    </p:spTree>
    <p:extLst>
      <p:ext uri="{BB962C8B-B14F-4D97-AF65-F5344CB8AC3E}">
        <p14:creationId xmlns:p14="http://schemas.microsoft.com/office/powerpoint/2010/main" val="2848255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F943435-357A-EA5B-C172-4D6F3D678212}"/>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F79A0381-7C99-7B22-A64E-943FEDDBBF53}"/>
              </a:ext>
            </a:extLst>
          </p:cNvPr>
          <p:cNvPicPr>
            <a:picLocks noChangeAspect="1"/>
          </p:cNvPicPr>
          <p:nvPr/>
        </p:nvPicPr>
        <p:blipFill>
          <a:blip r:embed="rId3"/>
          <a:srcRect b="78635"/>
          <a:stretch/>
        </p:blipFill>
        <p:spPr>
          <a:xfrm>
            <a:off x="0" y="0"/>
            <a:ext cx="10660566" cy="758283"/>
          </a:xfrm>
          <a:prstGeom prst="rect">
            <a:avLst/>
          </a:prstGeom>
        </p:spPr>
      </p:pic>
      <p:sp>
        <p:nvSpPr>
          <p:cNvPr id="5" name="Rectangle 4">
            <a:extLst>
              <a:ext uri="{FF2B5EF4-FFF2-40B4-BE49-F238E27FC236}">
                <a16:creationId xmlns:a16="http://schemas.microsoft.com/office/drawing/2014/main" id="{6E7565A1-880B-370E-F2BC-9640DDFEF13E}"/>
              </a:ext>
            </a:extLst>
          </p:cNvPr>
          <p:cNvSpPr/>
          <p:nvPr/>
        </p:nvSpPr>
        <p:spPr>
          <a:xfrm>
            <a:off x="4817327" y="2141034"/>
            <a:ext cx="3523785" cy="1605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D2D9A4B0-2E98-2B94-3061-946D2F370ED8}"/>
              </a:ext>
            </a:extLst>
          </p:cNvPr>
          <p:cNvPicPr>
            <a:picLocks noChangeAspect="1"/>
          </p:cNvPicPr>
          <p:nvPr/>
        </p:nvPicPr>
        <p:blipFill>
          <a:blip r:embed="rId4"/>
          <a:srcRect b="5509"/>
          <a:stretch/>
        </p:blipFill>
        <p:spPr>
          <a:xfrm>
            <a:off x="-1" y="673799"/>
            <a:ext cx="9043639" cy="6155610"/>
          </a:xfrm>
          <a:prstGeom prst="rect">
            <a:avLst/>
          </a:prstGeom>
        </p:spPr>
      </p:pic>
    </p:spTree>
    <p:extLst>
      <p:ext uri="{BB962C8B-B14F-4D97-AF65-F5344CB8AC3E}">
        <p14:creationId xmlns:p14="http://schemas.microsoft.com/office/powerpoint/2010/main" val="2384556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158C16A-D07E-44C1-EF7B-981C98ED4304}"/>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7D12B3F5-F00E-BBFD-63E1-0B4AFBBC657C}"/>
              </a:ext>
            </a:extLst>
          </p:cNvPr>
          <p:cNvPicPr>
            <a:picLocks noChangeAspect="1"/>
          </p:cNvPicPr>
          <p:nvPr/>
        </p:nvPicPr>
        <p:blipFill>
          <a:blip r:embed="rId3"/>
          <a:srcRect b="78635"/>
          <a:stretch/>
        </p:blipFill>
        <p:spPr>
          <a:xfrm>
            <a:off x="0" y="0"/>
            <a:ext cx="10660566" cy="758283"/>
          </a:xfrm>
          <a:prstGeom prst="rect">
            <a:avLst/>
          </a:prstGeom>
        </p:spPr>
      </p:pic>
      <p:sp>
        <p:nvSpPr>
          <p:cNvPr id="5" name="Rectangle 4">
            <a:extLst>
              <a:ext uri="{FF2B5EF4-FFF2-40B4-BE49-F238E27FC236}">
                <a16:creationId xmlns:a16="http://schemas.microsoft.com/office/drawing/2014/main" id="{4CE28A37-74B0-DC21-F597-0C3D1FE39298}"/>
              </a:ext>
            </a:extLst>
          </p:cNvPr>
          <p:cNvSpPr/>
          <p:nvPr/>
        </p:nvSpPr>
        <p:spPr>
          <a:xfrm>
            <a:off x="4817327" y="2141034"/>
            <a:ext cx="3523785" cy="1605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a:extLst>
              <a:ext uri="{FF2B5EF4-FFF2-40B4-BE49-F238E27FC236}">
                <a16:creationId xmlns:a16="http://schemas.microsoft.com/office/drawing/2014/main" id="{D4698EB0-BF08-86C9-09E4-3DDC9F781EA7}"/>
              </a:ext>
            </a:extLst>
          </p:cNvPr>
          <p:cNvPicPr>
            <a:picLocks noChangeAspect="1"/>
          </p:cNvPicPr>
          <p:nvPr/>
        </p:nvPicPr>
        <p:blipFill>
          <a:blip r:embed="rId4"/>
          <a:stretch>
            <a:fillRect/>
          </a:stretch>
        </p:blipFill>
        <p:spPr>
          <a:xfrm>
            <a:off x="100361" y="750848"/>
            <a:ext cx="9964654" cy="5356303"/>
          </a:xfrm>
          <a:prstGeom prst="rect">
            <a:avLst/>
          </a:prstGeom>
        </p:spPr>
      </p:pic>
    </p:spTree>
    <p:extLst>
      <p:ext uri="{BB962C8B-B14F-4D97-AF65-F5344CB8AC3E}">
        <p14:creationId xmlns:p14="http://schemas.microsoft.com/office/powerpoint/2010/main" val="3498480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6DB2286-9C95-EA8F-11A0-4D504C23907C}"/>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5D3375AC-760A-AE60-5DD7-BAD972C169CC}"/>
              </a:ext>
            </a:extLst>
          </p:cNvPr>
          <p:cNvPicPr>
            <a:picLocks noChangeAspect="1"/>
          </p:cNvPicPr>
          <p:nvPr/>
        </p:nvPicPr>
        <p:blipFill>
          <a:blip r:embed="rId3"/>
          <a:srcRect b="78635"/>
          <a:stretch/>
        </p:blipFill>
        <p:spPr>
          <a:xfrm>
            <a:off x="0" y="0"/>
            <a:ext cx="10660566" cy="758283"/>
          </a:xfrm>
          <a:prstGeom prst="rect">
            <a:avLst/>
          </a:prstGeom>
        </p:spPr>
      </p:pic>
      <p:sp>
        <p:nvSpPr>
          <p:cNvPr id="5" name="Rectangle 4">
            <a:extLst>
              <a:ext uri="{FF2B5EF4-FFF2-40B4-BE49-F238E27FC236}">
                <a16:creationId xmlns:a16="http://schemas.microsoft.com/office/drawing/2014/main" id="{F3926548-365E-08A9-5E40-148B079A25D4}"/>
              </a:ext>
            </a:extLst>
          </p:cNvPr>
          <p:cNvSpPr/>
          <p:nvPr/>
        </p:nvSpPr>
        <p:spPr>
          <a:xfrm>
            <a:off x="4817327" y="2141034"/>
            <a:ext cx="3523785" cy="1605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code&#10;&#10;Description automatically generated">
            <a:extLst>
              <a:ext uri="{FF2B5EF4-FFF2-40B4-BE49-F238E27FC236}">
                <a16:creationId xmlns:a16="http://schemas.microsoft.com/office/drawing/2014/main" id="{A266D24E-060C-E378-6D08-F4BCE057D012}"/>
              </a:ext>
            </a:extLst>
          </p:cNvPr>
          <p:cNvPicPr>
            <a:picLocks noChangeAspect="1"/>
          </p:cNvPicPr>
          <p:nvPr/>
        </p:nvPicPr>
        <p:blipFill>
          <a:blip r:embed="rId4"/>
          <a:stretch>
            <a:fillRect/>
          </a:stretch>
        </p:blipFill>
        <p:spPr>
          <a:xfrm>
            <a:off x="81465" y="678985"/>
            <a:ext cx="9730267" cy="3157035"/>
          </a:xfrm>
          <a:prstGeom prst="rect">
            <a:avLst/>
          </a:prstGeom>
        </p:spPr>
      </p:pic>
    </p:spTree>
    <p:extLst>
      <p:ext uri="{BB962C8B-B14F-4D97-AF65-F5344CB8AC3E}">
        <p14:creationId xmlns:p14="http://schemas.microsoft.com/office/powerpoint/2010/main" val="2332196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9315523-F423-9A48-8CD8-64CB418D2BA9}"/>
              </a:ext>
            </a:extLst>
          </p:cNvPr>
          <p:cNvPicPr>
            <a:picLocks noChangeAspect="1"/>
          </p:cNvPicPr>
          <p:nvPr/>
        </p:nvPicPr>
        <p:blipFill>
          <a:blip r:embed="rId3"/>
          <a:stretch>
            <a:fillRect/>
          </a:stretch>
        </p:blipFill>
        <p:spPr>
          <a:xfrm>
            <a:off x="0" y="0"/>
            <a:ext cx="9990176" cy="2640943"/>
          </a:xfrm>
          <a:prstGeom prst="rect">
            <a:avLst/>
          </a:prstGeom>
        </p:spPr>
      </p:pic>
      <p:pic>
        <p:nvPicPr>
          <p:cNvPr id="6" name="Picture 5">
            <a:extLst>
              <a:ext uri="{FF2B5EF4-FFF2-40B4-BE49-F238E27FC236}">
                <a16:creationId xmlns:a16="http://schemas.microsoft.com/office/drawing/2014/main" id="{39D817E7-813C-701D-7571-1F6A8C2D5FAA}"/>
              </a:ext>
            </a:extLst>
          </p:cNvPr>
          <p:cNvPicPr>
            <a:picLocks noChangeAspect="1"/>
          </p:cNvPicPr>
          <p:nvPr/>
        </p:nvPicPr>
        <p:blipFill>
          <a:blip r:embed="rId4"/>
          <a:stretch>
            <a:fillRect/>
          </a:stretch>
        </p:blipFill>
        <p:spPr>
          <a:xfrm>
            <a:off x="8786648" y="2029314"/>
            <a:ext cx="3101428" cy="4828686"/>
          </a:xfrm>
          <a:prstGeom prst="rect">
            <a:avLst/>
          </a:prstGeom>
        </p:spPr>
      </p:pic>
      <p:pic>
        <p:nvPicPr>
          <p:cNvPr id="1026" name="Picture 2" descr="NLCD 2016 Alaska Land Cover ">
            <a:extLst>
              <a:ext uri="{FF2B5EF4-FFF2-40B4-BE49-F238E27FC236}">
                <a16:creationId xmlns:a16="http://schemas.microsoft.com/office/drawing/2014/main" id="{4DF25BFE-87EE-58B8-D988-EAFBBFBCE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938" y="2640943"/>
            <a:ext cx="6154660" cy="404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228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F2AFC63-8087-7754-1809-E330F1623ECA}"/>
            </a:ext>
          </a:extLst>
        </p:cNvPr>
        <p:cNvGrpSpPr/>
        <p:nvPr/>
      </p:nvGrpSpPr>
      <p:grpSpPr>
        <a:xfrm>
          <a:off x="0" y="0"/>
          <a:ext cx="0" cy="0"/>
          <a:chOff x="0" y="0"/>
          <a:chExt cx="0" cy="0"/>
        </a:xfrm>
      </p:grpSpPr>
      <p:pic>
        <p:nvPicPr>
          <p:cNvPr id="3" name="Picture 2" descr="A screenshot of a white page&#10;&#10;Description automatically generated">
            <a:extLst>
              <a:ext uri="{FF2B5EF4-FFF2-40B4-BE49-F238E27FC236}">
                <a16:creationId xmlns:a16="http://schemas.microsoft.com/office/drawing/2014/main" id="{0A71DE74-4B6B-9A77-5872-E5ADE86231E5}"/>
              </a:ext>
            </a:extLst>
          </p:cNvPr>
          <p:cNvPicPr>
            <a:picLocks noChangeAspect="1"/>
          </p:cNvPicPr>
          <p:nvPr/>
        </p:nvPicPr>
        <p:blipFill>
          <a:blip r:embed="rId3"/>
          <a:srcRect b="78635"/>
          <a:stretch/>
        </p:blipFill>
        <p:spPr>
          <a:xfrm>
            <a:off x="0" y="0"/>
            <a:ext cx="10660566" cy="758283"/>
          </a:xfrm>
          <a:prstGeom prst="rect">
            <a:avLst/>
          </a:prstGeom>
        </p:spPr>
      </p:pic>
      <p:sp>
        <p:nvSpPr>
          <p:cNvPr id="5" name="Rectangle 4">
            <a:extLst>
              <a:ext uri="{FF2B5EF4-FFF2-40B4-BE49-F238E27FC236}">
                <a16:creationId xmlns:a16="http://schemas.microsoft.com/office/drawing/2014/main" id="{6AB0418A-4173-77B0-640B-CA351CECC10B}"/>
              </a:ext>
            </a:extLst>
          </p:cNvPr>
          <p:cNvSpPr/>
          <p:nvPr/>
        </p:nvSpPr>
        <p:spPr>
          <a:xfrm>
            <a:off x="4817327" y="2141034"/>
            <a:ext cx="3523785" cy="16057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code&#10;&#10;Description automatically generated">
            <a:extLst>
              <a:ext uri="{FF2B5EF4-FFF2-40B4-BE49-F238E27FC236}">
                <a16:creationId xmlns:a16="http://schemas.microsoft.com/office/drawing/2014/main" id="{ECFC5E5E-E0D5-6E0D-5C6F-4AA6ACBBC0D6}"/>
              </a:ext>
            </a:extLst>
          </p:cNvPr>
          <p:cNvPicPr>
            <a:picLocks noChangeAspect="1"/>
          </p:cNvPicPr>
          <p:nvPr/>
        </p:nvPicPr>
        <p:blipFill>
          <a:blip r:embed="rId4"/>
          <a:srcRect b="75981"/>
          <a:stretch/>
        </p:blipFill>
        <p:spPr>
          <a:xfrm>
            <a:off x="81465" y="678985"/>
            <a:ext cx="9730267" cy="758283"/>
          </a:xfrm>
          <a:prstGeom prst="rect">
            <a:avLst/>
          </a:prstGeom>
        </p:spPr>
      </p:pic>
      <p:pic>
        <p:nvPicPr>
          <p:cNvPr id="4" name="Picture 3" descr="A map of the earth&#10;&#10;Description automatically generated with medium confidence">
            <a:extLst>
              <a:ext uri="{FF2B5EF4-FFF2-40B4-BE49-F238E27FC236}">
                <a16:creationId xmlns:a16="http://schemas.microsoft.com/office/drawing/2014/main" id="{549A88F5-C184-6081-CEF5-ACE6B49D8990}"/>
              </a:ext>
            </a:extLst>
          </p:cNvPr>
          <p:cNvPicPr>
            <a:picLocks noChangeAspect="1"/>
          </p:cNvPicPr>
          <p:nvPr/>
        </p:nvPicPr>
        <p:blipFill>
          <a:blip r:embed="rId5"/>
          <a:stretch>
            <a:fillRect/>
          </a:stretch>
        </p:blipFill>
        <p:spPr>
          <a:xfrm>
            <a:off x="2529632" y="1649489"/>
            <a:ext cx="7132735" cy="5063546"/>
          </a:xfrm>
          <a:prstGeom prst="rect">
            <a:avLst/>
          </a:prstGeom>
        </p:spPr>
      </p:pic>
    </p:spTree>
    <p:extLst>
      <p:ext uri="{BB962C8B-B14F-4D97-AF65-F5344CB8AC3E}">
        <p14:creationId xmlns:p14="http://schemas.microsoft.com/office/powerpoint/2010/main" val="3720817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64711877-DB14-9BBD-DC99-DD1CD4EF9184}"/>
              </a:ext>
            </a:extLst>
          </p:cNvPr>
          <p:cNvPicPr>
            <a:picLocks noChangeAspect="1"/>
          </p:cNvPicPr>
          <p:nvPr/>
        </p:nvPicPr>
        <p:blipFill>
          <a:blip r:embed="rId3"/>
          <a:stretch>
            <a:fillRect/>
          </a:stretch>
        </p:blipFill>
        <p:spPr>
          <a:xfrm>
            <a:off x="0" y="113030"/>
            <a:ext cx="10246352" cy="5670550"/>
          </a:xfrm>
          <a:prstGeom prst="rect">
            <a:avLst/>
          </a:prstGeom>
        </p:spPr>
      </p:pic>
    </p:spTree>
    <p:extLst>
      <p:ext uri="{BB962C8B-B14F-4D97-AF65-F5344CB8AC3E}">
        <p14:creationId xmlns:p14="http://schemas.microsoft.com/office/powerpoint/2010/main" val="6873984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spTree>
    <p:extLst>
      <p:ext uri="{BB962C8B-B14F-4D97-AF65-F5344CB8AC3E}">
        <p14:creationId xmlns:p14="http://schemas.microsoft.com/office/powerpoint/2010/main" val="1366608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252D1EE6-EFE3-D91B-ACA5-64DF9FC02982}"/>
              </a:ext>
            </a:extLst>
          </p:cNvPr>
          <p:cNvPicPr>
            <a:picLocks noChangeAspect="1"/>
          </p:cNvPicPr>
          <p:nvPr/>
        </p:nvPicPr>
        <p:blipFill rotWithShape="1">
          <a:blip r:embed="rId3"/>
          <a:srcRect t="69383"/>
          <a:stretch/>
        </p:blipFill>
        <p:spPr>
          <a:xfrm>
            <a:off x="206436" y="4640580"/>
            <a:ext cx="9269730" cy="1798951"/>
          </a:xfrm>
          <a:prstGeom prst="rect">
            <a:avLst/>
          </a:prstGeom>
        </p:spPr>
      </p:pic>
    </p:spTree>
    <p:extLst>
      <p:ext uri="{BB962C8B-B14F-4D97-AF65-F5344CB8AC3E}">
        <p14:creationId xmlns:p14="http://schemas.microsoft.com/office/powerpoint/2010/main" val="4140936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78906"/>
          <a:stretch/>
        </p:blipFill>
        <p:spPr>
          <a:xfrm>
            <a:off x="0" y="0"/>
            <a:ext cx="10214407" cy="2114550"/>
          </a:xfrm>
          <a:prstGeom prst="rect">
            <a:avLst/>
          </a:prstGeom>
        </p:spPr>
      </p:pic>
    </p:spTree>
    <p:extLst>
      <p:ext uri="{BB962C8B-B14F-4D97-AF65-F5344CB8AC3E}">
        <p14:creationId xmlns:p14="http://schemas.microsoft.com/office/powerpoint/2010/main" val="1402456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64312"/>
          <a:stretch/>
        </p:blipFill>
        <p:spPr>
          <a:xfrm>
            <a:off x="0" y="0"/>
            <a:ext cx="10214407" cy="3577590"/>
          </a:xfrm>
          <a:prstGeom prst="rect">
            <a:avLst/>
          </a:prstGeom>
        </p:spPr>
      </p:pic>
    </p:spTree>
    <p:extLst>
      <p:ext uri="{BB962C8B-B14F-4D97-AF65-F5344CB8AC3E}">
        <p14:creationId xmlns:p14="http://schemas.microsoft.com/office/powerpoint/2010/main" val="2191344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43333"/>
          <a:stretch/>
        </p:blipFill>
        <p:spPr>
          <a:xfrm>
            <a:off x="0" y="0"/>
            <a:ext cx="10214407" cy="5680710"/>
          </a:xfrm>
          <a:prstGeom prst="rect">
            <a:avLst/>
          </a:prstGeom>
        </p:spPr>
      </p:pic>
    </p:spTree>
    <p:extLst>
      <p:ext uri="{BB962C8B-B14F-4D97-AF65-F5344CB8AC3E}">
        <p14:creationId xmlns:p14="http://schemas.microsoft.com/office/powerpoint/2010/main" val="995628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92475"/>
          <a:stretch/>
        </p:blipFill>
        <p:spPr>
          <a:xfrm>
            <a:off x="0" y="0"/>
            <a:ext cx="10214407" cy="75438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E964F4C2-069B-6E7B-1A1B-94B09CE9160B}"/>
              </a:ext>
            </a:extLst>
          </p:cNvPr>
          <p:cNvPicPr>
            <a:picLocks noChangeAspect="1"/>
          </p:cNvPicPr>
          <p:nvPr/>
        </p:nvPicPr>
        <p:blipFill>
          <a:blip r:embed="rId4"/>
          <a:stretch>
            <a:fillRect/>
          </a:stretch>
        </p:blipFill>
        <p:spPr>
          <a:xfrm>
            <a:off x="130810" y="754380"/>
            <a:ext cx="11325984" cy="4892040"/>
          </a:xfrm>
          <a:prstGeom prst="rect">
            <a:avLst/>
          </a:prstGeom>
        </p:spPr>
      </p:pic>
    </p:spTree>
    <p:extLst>
      <p:ext uri="{BB962C8B-B14F-4D97-AF65-F5344CB8AC3E}">
        <p14:creationId xmlns:p14="http://schemas.microsoft.com/office/powerpoint/2010/main" val="2528346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74536"/>
          <a:stretch/>
        </p:blipFill>
        <p:spPr>
          <a:xfrm>
            <a:off x="-1" y="80010"/>
            <a:ext cx="9004891" cy="1725930"/>
          </a:xfrm>
          <a:prstGeom prst="rect">
            <a:avLst/>
          </a:prstGeom>
        </p:spPr>
      </p:pic>
    </p:spTree>
    <p:extLst>
      <p:ext uri="{BB962C8B-B14F-4D97-AF65-F5344CB8AC3E}">
        <p14:creationId xmlns:p14="http://schemas.microsoft.com/office/powerpoint/2010/main" val="1054526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23440"/>
          <a:stretch/>
        </p:blipFill>
        <p:spPr>
          <a:xfrm>
            <a:off x="-1" y="80010"/>
            <a:ext cx="9004891" cy="5189220"/>
          </a:xfrm>
          <a:prstGeom prst="rect">
            <a:avLst/>
          </a:prstGeom>
        </p:spPr>
      </p:pic>
    </p:spTree>
    <p:extLst>
      <p:ext uri="{BB962C8B-B14F-4D97-AF65-F5344CB8AC3E}">
        <p14:creationId xmlns:p14="http://schemas.microsoft.com/office/powerpoint/2010/main" val="246797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diagram of a cell and a row index&#10;&#10;Description automatically generated">
            <a:extLst>
              <a:ext uri="{FF2B5EF4-FFF2-40B4-BE49-F238E27FC236}">
                <a16:creationId xmlns:a16="http://schemas.microsoft.com/office/drawing/2014/main" id="{1F6E849C-127E-0A8F-B139-9EB86C725344}"/>
              </a:ext>
            </a:extLst>
          </p:cNvPr>
          <p:cNvPicPr>
            <a:picLocks noChangeAspect="1"/>
          </p:cNvPicPr>
          <p:nvPr/>
        </p:nvPicPr>
        <p:blipFill>
          <a:blip r:embed="rId3"/>
          <a:stretch>
            <a:fillRect/>
          </a:stretch>
        </p:blipFill>
        <p:spPr>
          <a:xfrm>
            <a:off x="0" y="0"/>
            <a:ext cx="9634894" cy="6297930"/>
          </a:xfrm>
          <a:prstGeom prst="rect">
            <a:avLst/>
          </a:prstGeom>
        </p:spPr>
      </p:pic>
    </p:spTree>
    <p:extLst>
      <p:ext uri="{BB962C8B-B14F-4D97-AF65-F5344CB8AC3E}">
        <p14:creationId xmlns:p14="http://schemas.microsoft.com/office/powerpoint/2010/main" val="3494201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a:blip r:embed="rId3"/>
          <a:stretch>
            <a:fillRect/>
          </a:stretch>
        </p:blipFill>
        <p:spPr>
          <a:xfrm>
            <a:off x="-1" y="80010"/>
            <a:ext cx="9004891" cy="6777990"/>
          </a:xfrm>
          <a:prstGeom prst="rect">
            <a:avLst/>
          </a:prstGeom>
        </p:spPr>
      </p:pic>
    </p:spTree>
    <p:extLst>
      <p:ext uri="{BB962C8B-B14F-4D97-AF65-F5344CB8AC3E}">
        <p14:creationId xmlns:p14="http://schemas.microsoft.com/office/powerpoint/2010/main" val="2854616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rotWithShape="1">
          <a:blip r:embed="rId4"/>
          <a:srcRect b="64612"/>
          <a:stretch/>
        </p:blipFill>
        <p:spPr>
          <a:xfrm>
            <a:off x="132079" y="662940"/>
            <a:ext cx="10433897" cy="2034540"/>
          </a:xfrm>
          <a:prstGeom prst="rect">
            <a:avLst/>
          </a:prstGeom>
        </p:spPr>
      </p:pic>
    </p:spTree>
    <p:extLst>
      <p:ext uri="{BB962C8B-B14F-4D97-AF65-F5344CB8AC3E}">
        <p14:creationId xmlns:p14="http://schemas.microsoft.com/office/powerpoint/2010/main" val="2867351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rotWithShape="1">
          <a:blip r:embed="rId4"/>
          <a:srcRect b="33002"/>
          <a:stretch/>
        </p:blipFill>
        <p:spPr>
          <a:xfrm>
            <a:off x="132079" y="662940"/>
            <a:ext cx="10433897" cy="3851910"/>
          </a:xfrm>
          <a:prstGeom prst="rect">
            <a:avLst/>
          </a:prstGeom>
        </p:spPr>
      </p:pic>
    </p:spTree>
    <p:extLst>
      <p:ext uri="{BB962C8B-B14F-4D97-AF65-F5344CB8AC3E}">
        <p14:creationId xmlns:p14="http://schemas.microsoft.com/office/powerpoint/2010/main" val="1204819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a:blip r:embed="rId4"/>
          <a:stretch>
            <a:fillRect/>
          </a:stretch>
        </p:blipFill>
        <p:spPr>
          <a:xfrm>
            <a:off x="132079" y="662940"/>
            <a:ext cx="10433897" cy="5749290"/>
          </a:xfrm>
          <a:prstGeom prst="rect">
            <a:avLst/>
          </a:prstGeom>
        </p:spPr>
      </p:pic>
    </p:spTree>
    <p:extLst>
      <p:ext uri="{BB962C8B-B14F-4D97-AF65-F5344CB8AC3E}">
        <p14:creationId xmlns:p14="http://schemas.microsoft.com/office/powerpoint/2010/main" val="7703952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70528"/>
          <a:stretch/>
        </p:blipFill>
        <p:spPr>
          <a:xfrm>
            <a:off x="106638" y="-1"/>
            <a:ext cx="9974621" cy="1977391"/>
          </a:xfrm>
          <a:prstGeom prst="rect">
            <a:avLst/>
          </a:prstGeom>
        </p:spPr>
      </p:pic>
    </p:spTree>
    <p:extLst>
      <p:ext uri="{BB962C8B-B14F-4D97-AF65-F5344CB8AC3E}">
        <p14:creationId xmlns:p14="http://schemas.microsoft.com/office/powerpoint/2010/main" val="2659811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47359"/>
          <a:stretch/>
        </p:blipFill>
        <p:spPr>
          <a:xfrm>
            <a:off x="106638" y="-1"/>
            <a:ext cx="9974621" cy="3531871"/>
          </a:xfrm>
          <a:prstGeom prst="rect">
            <a:avLst/>
          </a:prstGeom>
        </p:spPr>
      </p:pic>
    </p:spTree>
    <p:extLst>
      <p:ext uri="{BB962C8B-B14F-4D97-AF65-F5344CB8AC3E}">
        <p14:creationId xmlns:p14="http://schemas.microsoft.com/office/powerpoint/2010/main" val="7296594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27597"/>
          <a:stretch/>
        </p:blipFill>
        <p:spPr>
          <a:xfrm>
            <a:off x="106638" y="-1"/>
            <a:ext cx="9974621" cy="4857751"/>
          </a:xfrm>
          <a:prstGeom prst="rect">
            <a:avLst/>
          </a:prstGeom>
        </p:spPr>
      </p:pic>
    </p:spTree>
    <p:extLst>
      <p:ext uri="{BB962C8B-B14F-4D97-AF65-F5344CB8AC3E}">
        <p14:creationId xmlns:p14="http://schemas.microsoft.com/office/powerpoint/2010/main" val="2914432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a:blip r:embed="rId3"/>
          <a:stretch>
            <a:fillRect/>
          </a:stretch>
        </p:blipFill>
        <p:spPr>
          <a:xfrm>
            <a:off x="106638" y="-1"/>
            <a:ext cx="9974621" cy="6709333"/>
          </a:xfrm>
          <a:prstGeom prst="rect">
            <a:avLst/>
          </a:prstGeom>
        </p:spPr>
      </p:pic>
    </p:spTree>
    <p:extLst>
      <p:ext uri="{BB962C8B-B14F-4D97-AF65-F5344CB8AC3E}">
        <p14:creationId xmlns:p14="http://schemas.microsoft.com/office/powerpoint/2010/main" val="4234563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542651E-FD92-EC72-421F-C96C93F4036A}"/>
              </a:ext>
            </a:extLst>
          </p:cNvPr>
          <p:cNvPicPr>
            <a:picLocks noChangeAspect="1"/>
          </p:cNvPicPr>
          <p:nvPr/>
        </p:nvPicPr>
        <p:blipFill>
          <a:blip r:embed="rId3"/>
          <a:stretch>
            <a:fillRect/>
          </a:stretch>
        </p:blipFill>
        <p:spPr>
          <a:xfrm>
            <a:off x="124413" y="0"/>
            <a:ext cx="7736934" cy="6858000"/>
          </a:xfrm>
          <a:prstGeom prst="rect">
            <a:avLst/>
          </a:prstGeom>
        </p:spPr>
      </p:pic>
    </p:spTree>
    <p:extLst>
      <p:ext uri="{BB962C8B-B14F-4D97-AF65-F5344CB8AC3E}">
        <p14:creationId xmlns:p14="http://schemas.microsoft.com/office/powerpoint/2010/main" val="675537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a:blip r:embed="rId3"/>
          <a:stretch>
            <a:fillRect/>
          </a:stretch>
        </p:blipFill>
        <p:spPr>
          <a:xfrm>
            <a:off x="0" y="80010"/>
            <a:ext cx="8237820" cy="6572250"/>
          </a:xfrm>
          <a:prstGeom prst="rect">
            <a:avLst/>
          </a:prstGeom>
        </p:spPr>
      </p:pic>
    </p:spTree>
    <p:extLst>
      <p:ext uri="{BB962C8B-B14F-4D97-AF65-F5344CB8AC3E}">
        <p14:creationId xmlns:p14="http://schemas.microsoft.com/office/powerpoint/2010/main" val="2647669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spTree>
    <p:extLst>
      <p:ext uri="{BB962C8B-B14F-4D97-AF65-F5344CB8AC3E}">
        <p14:creationId xmlns:p14="http://schemas.microsoft.com/office/powerpoint/2010/main" val="3597250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rotWithShape="1">
          <a:blip r:embed="rId3"/>
          <a:srcRect b="91478"/>
          <a:stretch/>
        </p:blipFill>
        <p:spPr>
          <a:xfrm>
            <a:off x="0" y="80010"/>
            <a:ext cx="8237820" cy="56007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31AF874-78D2-4C9B-86A2-274B3B53DD24}"/>
              </a:ext>
            </a:extLst>
          </p:cNvPr>
          <p:cNvPicPr>
            <a:picLocks noChangeAspect="1"/>
          </p:cNvPicPr>
          <p:nvPr/>
        </p:nvPicPr>
        <p:blipFill>
          <a:blip r:embed="rId4"/>
          <a:stretch>
            <a:fillRect/>
          </a:stretch>
        </p:blipFill>
        <p:spPr>
          <a:xfrm>
            <a:off x="152399" y="640080"/>
            <a:ext cx="9171893" cy="4674870"/>
          </a:xfrm>
          <a:prstGeom prst="rect">
            <a:avLst/>
          </a:prstGeom>
        </p:spPr>
      </p:pic>
    </p:spTree>
    <p:extLst>
      <p:ext uri="{BB962C8B-B14F-4D97-AF65-F5344CB8AC3E}">
        <p14:creationId xmlns:p14="http://schemas.microsoft.com/office/powerpoint/2010/main" val="4218562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a:blip r:embed="rId3"/>
          <a:stretch>
            <a:fillRect/>
          </a:stretch>
        </p:blipFill>
        <p:spPr>
          <a:xfrm>
            <a:off x="-1" y="0"/>
            <a:ext cx="11187817" cy="3257550"/>
          </a:xfrm>
          <a:prstGeom prst="rect">
            <a:avLst/>
          </a:prstGeom>
        </p:spPr>
      </p:pic>
    </p:spTree>
    <p:extLst>
      <p:ext uri="{BB962C8B-B14F-4D97-AF65-F5344CB8AC3E}">
        <p14:creationId xmlns:p14="http://schemas.microsoft.com/office/powerpoint/2010/main" val="4166279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rotWithShape="1">
          <a:blip r:embed="rId3"/>
          <a:srcRect b="76842"/>
          <a:stretch/>
        </p:blipFill>
        <p:spPr>
          <a:xfrm>
            <a:off x="-1" y="0"/>
            <a:ext cx="11187817" cy="754380"/>
          </a:xfrm>
          <a:prstGeom prst="rect">
            <a:avLst/>
          </a:prstGeom>
        </p:spPr>
      </p:pic>
      <p:pic>
        <p:nvPicPr>
          <p:cNvPr id="3" name="Picture 2" descr="Table&#10;&#10;Description automatically generated">
            <a:extLst>
              <a:ext uri="{FF2B5EF4-FFF2-40B4-BE49-F238E27FC236}">
                <a16:creationId xmlns:a16="http://schemas.microsoft.com/office/drawing/2014/main" id="{5AA614A2-17A7-993E-E235-A199CD56AE71}"/>
              </a:ext>
            </a:extLst>
          </p:cNvPr>
          <p:cNvPicPr>
            <a:picLocks noChangeAspect="1"/>
          </p:cNvPicPr>
          <p:nvPr/>
        </p:nvPicPr>
        <p:blipFill rotWithShape="1">
          <a:blip r:embed="rId4"/>
          <a:srcRect b="82861"/>
          <a:stretch/>
        </p:blipFill>
        <p:spPr>
          <a:xfrm>
            <a:off x="1" y="754381"/>
            <a:ext cx="6537960" cy="1561312"/>
          </a:xfrm>
          <a:prstGeom prst="rect">
            <a:avLst/>
          </a:prstGeom>
        </p:spPr>
      </p:pic>
      <p:pic>
        <p:nvPicPr>
          <p:cNvPr id="4" name="Picture 3" descr="Table&#10;&#10;Description automatically generated">
            <a:extLst>
              <a:ext uri="{FF2B5EF4-FFF2-40B4-BE49-F238E27FC236}">
                <a16:creationId xmlns:a16="http://schemas.microsoft.com/office/drawing/2014/main" id="{5C81A6EE-1DD9-BF94-DEF2-98BFB74973F9}"/>
              </a:ext>
            </a:extLst>
          </p:cNvPr>
          <p:cNvPicPr>
            <a:picLocks noChangeAspect="1"/>
          </p:cNvPicPr>
          <p:nvPr/>
        </p:nvPicPr>
        <p:blipFill rotWithShape="1">
          <a:blip r:embed="rId4"/>
          <a:srcRect t="18500"/>
          <a:stretch/>
        </p:blipFill>
        <p:spPr>
          <a:xfrm>
            <a:off x="6537961" y="754380"/>
            <a:ext cx="5223509" cy="5931777"/>
          </a:xfrm>
          <a:prstGeom prst="rect">
            <a:avLst/>
          </a:prstGeom>
        </p:spPr>
      </p:pic>
    </p:spTree>
    <p:extLst>
      <p:ext uri="{BB962C8B-B14F-4D97-AF65-F5344CB8AC3E}">
        <p14:creationId xmlns:p14="http://schemas.microsoft.com/office/powerpoint/2010/main" val="2722618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44742"/>
          <a:stretch/>
        </p:blipFill>
        <p:spPr>
          <a:xfrm>
            <a:off x="95249" y="0"/>
            <a:ext cx="10555321" cy="3543300"/>
          </a:xfrm>
          <a:prstGeom prst="rect">
            <a:avLst/>
          </a:prstGeom>
        </p:spPr>
      </p:pic>
    </p:spTree>
    <p:extLst>
      <p:ext uri="{BB962C8B-B14F-4D97-AF65-F5344CB8AC3E}">
        <p14:creationId xmlns:p14="http://schemas.microsoft.com/office/powerpoint/2010/main" val="179794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27095"/>
          <a:stretch/>
        </p:blipFill>
        <p:spPr>
          <a:xfrm>
            <a:off x="95249" y="0"/>
            <a:ext cx="10555321" cy="4674870"/>
          </a:xfrm>
          <a:prstGeom prst="rect">
            <a:avLst/>
          </a:prstGeom>
        </p:spPr>
      </p:pic>
    </p:spTree>
    <p:extLst>
      <p:ext uri="{BB962C8B-B14F-4D97-AF65-F5344CB8AC3E}">
        <p14:creationId xmlns:p14="http://schemas.microsoft.com/office/powerpoint/2010/main" val="144003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a:blip r:embed="rId3"/>
          <a:stretch>
            <a:fillRect/>
          </a:stretch>
        </p:blipFill>
        <p:spPr>
          <a:xfrm>
            <a:off x="95249" y="0"/>
            <a:ext cx="10555321" cy="6412230"/>
          </a:xfrm>
          <a:prstGeom prst="rect">
            <a:avLst/>
          </a:prstGeom>
        </p:spPr>
      </p:pic>
    </p:spTree>
    <p:extLst>
      <p:ext uri="{BB962C8B-B14F-4D97-AF65-F5344CB8AC3E}">
        <p14:creationId xmlns:p14="http://schemas.microsoft.com/office/powerpoint/2010/main" val="506661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86275"/>
          <a:stretch/>
        </p:blipFill>
        <p:spPr>
          <a:xfrm>
            <a:off x="95249" y="0"/>
            <a:ext cx="10555321" cy="880110"/>
          </a:xfrm>
          <a:prstGeom prst="rect">
            <a:avLst/>
          </a:prstGeom>
        </p:spPr>
      </p:pic>
      <p:pic>
        <p:nvPicPr>
          <p:cNvPr id="3" name="Picture 2">
            <a:extLst>
              <a:ext uri="{FF2B5EF4-FFF2-40B4-BE49-F238E27FC236}">
                <a16:creationId xmlns:a16="http://schemas.microsoft.com/office/drawing/2014/main" id="{1DAADA14-C8FD-BCF5-083F-9BD2650B83F9}"/>
              </a:ext>
            </a:extLst>
          </p:cNvPr>
          <p:cNvPicPr>
            <a:picLocks noChangeAspect="1"/>
          </p:cNvPicPr>
          <p:nvPr/>
        </p:nvPicPr>
        <p:blipFill>
          <a:blip r:embed="rId4"/>
          <a:stretch>
            <a:fillRect/>
          </a:stretch>
        </p:blipFill>
        <p:spPr>
          <a:xfrm>
            <a:off x="186690" y="880110"/>
            <a:ext cx="11103484" cy="1703070"/>
          </a:xfrm>
          <a:prstGeom prst="rect">
            <a:avLst/>
          </a:prstGeom>
        </p:spPr>
      </p:pic>
      <p:pic>
        <p:nvPicPr>
          <p:cNvPr id="5" name="Picture 4" descr="A picture containing text, electronics, screenshot, display&#10;&#10;Description automatically generated">
            <a:extLst>
              <a:ext uri="{FF2B5EF4-FFF2-40B4-BE49-F238E27FC236}">
                <a16:creationId xmlns:a16="http://schemas.microsoft.com/office/drawing/2014/main" id="{5142FBD1-1C98-2122-3527-371DEC4D5E1B}"/>
              </a:ext>
            </a:extLst>
          </p:cNvPr>
          <p:cNvPicPr>
            <a:picLocks noChangeAspect="1"/>
          </p:cNvPicPr>
          <p:nvPr/>
        </p:nvPicPr>
        <p:blipFill>
          <a:blip r:embed="rId5"/>
          <a:stretch>
            <a:fillRect/>
          </a:stretch>
        </p:blipFill>
        <p:spPr>
          <a:xfrm>
            <a:off x="1756235" y="2525048"/>
            <a:ext cx="8679530" cy="4332952"/>
          </a:xfrm>
          <a:prstGeom prst="rect">
            <a:avLst/>
          </a:prstGeom>
        </p:spPr>
      </p:pic>
    </p:spTree>
    <p:extLst>
      <p:ext uri="{BB962C8B-B14F-4D97-AF65-F5344CB8AC3E}">
        <p14:creationId xmlns:p14="http://schemas.microsoft.com/office/powerpoint/2010/main" val="1593668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rotWithShape="1">
          <a:blip r:embed="rId3"/>
          <a:srcRect b="45663"/>
          <a:stretch/>
        </p:blipFill>
        <p:spPr>
          <a:xfrm>
            <a:off x="-1" y="0"/>
            <a:ext cx="10807577" cy="2434590"/>
          </a:xfrm>
          <a:prstGeom prst="rect">
            <a:avLst/>
          </a:prstGeom>
        </p:spPr>
      </p:pic>
    </p:spTree>
    <p:extLst>
      <p:ext uri="{BB962C8B-B14F-4D97-AF65-F5344CB8AC3E}">
        <p14:creationId xmlns:p14="http://schemas.microsoft.com/office/powerpoint/2010/main" val="2345802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a:blip r:embed="rId3"/>
          <a:stretch>
            <a:fillRect/>
          </a:stretch>
        </p:blipFill>
        <p:spPr>
          <a:xfrm>
            <a:off x="-1" y="0"/>
            <a:ext cx="10807577" cy="4480560"/>
          </a:xfrm>
          <a:prstGeom prst="rect">
            <a:avLst/>
          </a:prstGeom>
        </p:spPr>
      </p:pic>
    </p:spTree>
    <p:extLst>
      <p:ext uri="{BB962C8B-B14F-4D97-AF65-F5344CB8AC3E}">
        <p14:creationId xmlns:p14="http://schemas.microsoft.com/office/powerpoint/2010/main" val="18429886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58681"/>
          <a:stretch/>
        </p:blipFill>
        <p:spPr>
          <a:xfrm>
            <a:off x="0" y="0"/>
            <a:ext cx="10855224" cy="2148840"/>
          </a:xfrm>
          <a:prstGeom prst="rect">
            <a:avLst/>
          </a:prstGeom>
        </p:spPr>
      </p:pic>
    </p:spTree>
    <p:extLst>
      <p:ext uri="{BB962C8B-B14F-4D97-AF65-F5344CB8AC3E}">
        <p14:creationId xmlns:p14="http://schemas.microsoft.com/office/powerpoint/2010/main" val="168198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pic>
        <p:nvPicPr>
          <p:cNvPr id="4" name="Picture 3">
            <a:extLst>
              <a:ext uri="{FF2B5EF4-FFF2-40B4-BE49-F238E27FC236}">
                <a16:creationId xmlns:a16="http://schemas.microsoft.com/office/drawing/2014/main" id="{7B2CF5A9-F553-5B7C-277E-D43C3A78C176}"/>
              </a:ext>
            </a:extLst>
          </p:cNvPr>
          <p:cNvPicPr>
            <a:picLocks noChangeAspect="1"/>
          </p:cNvPicPr>
          <p:nvPr/>
        </p:nvPicPr>
        <p:blipFill>
          <a:blip r:embed="rId4"/>
          <a:stretch>
            <a:fillRect/>
          </a:stretch>
        </p:blipFill>
        <p:spPr>
          <a:xfrm>
            <a:off x="876271" y="5128610"/>
            <a:ext cx="10439457" cy="1729390"/>
          </a:xfrm>
          <a:prstGeom prst="rect">
            <a:avLst/>
          </a:prstGeom>
        </p:spPr>
      </p:pic>
    </p:spTree>
    <p:extLst>
      <p:ext uri="{BB962C8B-B14F-4D97-AF65-F5344CB8AC3E}">
        <p14:creationId xmlns:p14="http://schemas.microsoft.com/office/powerpoint/2010/main" val="30486973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a:blip r:embed="rId3"/>
          <a:stretch>
            <a:fillRect/>
          </a:stretch>
        </p:blipFill>
        <p:spPr>
          <a:xfrm>
            <a:off x="0" y="0"/>
            <a:ext cx="10855224" cy="5200650"/>
          </a:xfrm>
          <a:prstGeom prst="rect">
            <a:avLst/>
          </a:prstGeom>
        </p:spPr>
      </p:pic>
    </p:spTree>
    <p:extLst>
      <p:ext uri="{BB962C8B-B14F-4D97-AF65-F5344CB8AC3E}">
        <p14:creationId xmlns:p14="http://schemas.microsoft.com/office/powerpoint/2010/main" val="13460230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rotWithShape="1">
          <a:blip r:embed="rId4"/>
          <a:srcRect b="54170"/>
          <a:stretch/>
        </p:blipFill>
        <p:spPr>
          <a:xfrm>
            <a:off x="119379" y="737870"/>
            <a:ext cx="11444677" cy="1479550"/>
          </a:xfrm>
          <a:prstGeom prst="rect">
            <a:avLst/>
          </a:prstGeom>
        </p:spPr>
      </p:pic>
    </p:spTree>
    <p:extLst>
      <p:ext uri="{BB962C8B-B14F-4D97-AF65-F5344CB8AC3E}">
        <p14:creationId xmlns:p14="http://schemas.microsoft.com/office/powerpoint/2010/main" val="21464097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a:blip r:embed="rId4"/>
          <a:stretch>
            <a:fillRect/>
          </a:stretch>
        </p:blipFill>
        <p:spPr>
          <a:xfrm>
            <a:off x="119379" y="737870"/>
            <a:ext cx="11444677" cy="3228340"/>
          </a:xfrm>
          <a:prstGeom prst="rect">
            <a:avLst/>
          </a:prstGeom>
        </p:spPr>
      </p:pic>
    </p:spTree>
    <p:extLst>
      <p:ext uri="{BB962C8B-B14F-4D97-AF65-F5344CB8AC3E}">
        <p14:creationId xmlns:p14="http://schemas.microsoft.com/office/powerpoint/2010/main" val="2892206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Wednesday: Activity </a:t>
            </a:r>
            <a:endParaRPr sz="3200" dirty="0">
              <a:latin typeface="Avenir"/>
              <a:ea typeface="Avenir"/>
              <a:cs typeface="Avenir"/>
              <a:sym typeface="Avenir"/>
            </a:endParaRPr>
          </a:p>
        </p:txBody>
      </p:sp>
      <p:sp>
        <p:nvSpPr>
          <p:cNvPr id="3" name="TextBox 2">
            <a:extLst>
              <a:ext uri="{FF2B5EF4-FFF2-40B4-BE49-F238E27FC236}">
                <a16:creationId xmlns:a16="http://schemas.microsoft.com/office/drawing/2014/main" id="{714B0622-7667-6014-7461-E2DD70321733}"/>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pic>
        <p:nvPicPr>
          <p:cNvPr id="6" name="Picture 5" descr="A blue rectangular sign with white text&#10;&#10;Description automatically generated">
            <a:extLst>
              <a:ext uri="{FF2B5EF4-FFF2-40B4-BE49-F238E27FC236}">
                <a16:creationId xmlns:a16="http://schemas.microsoft.com/office/drawing/2014/main" id="{71D91C17-5E9B-91EC-57DC-B1E6D8BB8B78}"/>
              </a:ext>
            </a:extLst>
          </p:cNvPr>
          <p:cNvPicPr>
            <a:picLocks noChangeAspect="1"/>
          </p:cNvPicPr>
          <p:nvPr/>
        </p:nvPicPr>
        <p:blipFill>
          <a:blip r:embed="rId3"/>
          <a:stretch>
            <a:fillRect/>
          </a:stretch>
        </p:blipFill>
        <p:spPr>
          <a:xfrm>
            <a:off x="3159408" y="1828026"/>
            <a:ext cx="5873183" cy="32019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B0831899-D2E1-B1C7-3195-5A6CF75B14D8}"/>
              </a:ext>
            </a:extLst>
          </p:cNvPr>
          <p:cNvPicPr>
            <a:picLocks noChangeAspect="1"/>
          </p:cNvPicPr>
          <p:nvPr/>
        </p:nvPicPr>
        <p:blipFill rotWithShape="1">
          <a:blip r:embed="rId3"/>
          <a:srcRect t="64638"/>
          <a:stretch/>
        </p:blipFill>
        <p:spPr>
          <a:xfrm>
            <a:off x="119335" y="1918794"/>
            <a:ext cx="10297449" cy="1668780"/>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FE74DBE9-E6EB-59E9-1405-E71B341B5905}"/>
              </a:ext>
            </a:extLst>
          </p:cNvPr>
          <p:cNvPicPr>
            <a:picLocks noChangeAspect="1"/>
          </p:cNvPicPr>
          <p:nvPr/>
        </p:nvPicPr>
        <p:blipFill rotWithShape="1">
          <a:blip r:embed="rId3"/>
          <a:srcRect b="64638"/>
          <a:stretch/>
        </p:blipFill>
        <p:spPr>
          <a:xfrm>
            <a:off x="119335" y="1"/>
            <a:ext cx="10297449" cy="1668780"/>
          </a:xfrm>
          <a:prstGeom prst="rect">
            <a:avLst/>
          </a:prstGeom>
        </p:spPr>
      </p:pic>
    </p:spTree>
    <p:extLst>
      <p:ext uri="{BB962C8B-B14F-4D97-AF65-F5344CB8AC3E}">
        <p14:creationId xmlns:p14="http://schemas.microsoft.com/office/powerpoint/2010/main" val="394898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 Teams&#10;&#10;Description automatically generated">
            <a:extLst>
              <a:ext uri="{FF2B5EF4-FFF2-40B4-BE49-F238E27FC236}">
                <a16:creationId xmlns:a16="http://schemas.microsoft.com/office/drawing/2014/main" id="{CA3A3720-FCA5-9E75-64F9-5661AE792887}"/>
              </a:ext>
            </a:extLst>
          </p:cNvPr>
          <p:cNvPicPr>
            <a:picLocks noChangeAspect="1"/>
          </p:cNvPicPr>
          <p:nvPr/>
        </p:nvPicPr>
        <p:blipFill>
          <a:blip r:embed="rId3"/>
          <a:stretch>
            <a:fillRect/>
          </a:stretch>
        </p:blipFill>
        <p:spPr>
          <a:xfrm>
            <a:off x="77294" y="97439"/>
            <a:ext cx="10887526" cy="4989567"/>
          </a:xfrm>
          <a:prstGeom prst="rect">
            <a:avLst/>
          </a:prstGeom>
        </p:spPr>
      </p:pic>
    </p:spTree>
    <p:extLst>
      <p:ext uri="{BB962C8B-B14F-4D97-AF65-F5344CB8AC3E}">
        <p14:creationId xmlns:p14="http://schemas.microsoft.com/office/powerpoint/2010/main" val="4274938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TotalTime>
  <Words>312</Words>
  <Application>Microsoft Macintosh PowerPoint</Application>
  <PresentationFormat>Widescreen</PresentationFormat>
  <Paragraphs>39</Paragraphs>
  <Slides>73</Slides>
  <Notes>73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10</cp:revision>
  <dcterms:created xsi:type="dcterms:W3CDTF">2023-01-30T16:43:13Z</dcterms:created>
  <dcterms:modified xsi:type="dcterms:W3CDTF">2025-09-15T15:25:36Z</dcterms:modified>
</cp:coreProperties>
</file>